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3"/>
  </p:notesMasterIdLst>
  <p:sldIdLst>
    <p:sldId id="257" r:id="rId2"/>
    <p:sldId id="296" r:id="rId3"/>
    <p:sldId id="301" r:id="rId4"/>
    <p:sldId id="274" r:id="rId5"/>
    <p:sldId id="275" r:id="rId6"/>
    <p:sldId id="277" r:id="rId7"/>
    <p:sldId id="261" r:id="rId8"/>
    <p:sldId id="278" r:id="rId9"/>
    <p:sldId id="279" r:id="rId10"/>
    <p:sldId id="280" r:id="rId11"/>
    <p:sldId id="281" r:id="rId12"/>
    <p:sldId id="266" r:id="rId13"/>
    <p:sldId id="294" r:id="rId14"/>
    <p:sldId id="283" r:id="rId15"/>
    <p:sldId id="284" r:id="rId16"/>
    <p:sldId id="285" r:id="rId17"/>
    <p:sldId id="286" r:id="rId18"/>
    <p:sldId id="292" r:id="rId19"/>
    <p:sldId id="293" r:id="rId20"/>
    <p:sldId id="299" r:id="rId21"/>
    <p:sldId id="300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103" autoAdjust="0"/>
  </p:normalViewPr>
  <p:slideViewPr>
    <p:cSldViewPr snapToGrid="0">
      <p:cViewPr varScale="1">
        <p:scale>
          <a:sx n="112" d="100"/>
          <a:sy n="112" d="100"/>
        </p:scale>
        <p:origin x="61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253572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0da64464e9_2_1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0da64464e9_2_1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9235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0da64464e9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30da64464e9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0471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0daccbb550_3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30daccbb550_3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2974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0daccbb550_3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30daccbb550_3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5018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495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1298175" y="2105500"/>
            <a:ext cx="4094400" cy="25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7F51D3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0"/>
            <a:ext cx="9143950" cy="52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192750" y="1865800"/>
            <a:ext cx="40944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rgbClr val="7030A0"/>
                </a:solidFill>
              </a:rPr>
              <a:t>TOURISM </a:t>
            </a:r>
            <a:endParaRPr sz="4000" b="1" dirty="0">
              <a:solidFill>
                <a:srgbClr val="7030A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rgbClr val="7030A0"/>
                </a:solidFill>
              </a:rPr>
              <a:t>MANAGEMENT</a:t>
            </a:r>
            <a:endParaRPr sz="4000" b="1" dirty="0">
              <a:solidFill>
                <a:srgbClr val="7030A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rgbClr val="7030A0"/>
                </a:solidFill>
              </a:rPr>
              <a:t>SYSTEM</a:t>
            </a:r>
            <a:endParaRPr sz="40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>
            <a:extLst>
              <a:ext uri="{FF2B5EF4-FFF2-40B4-BE49-F238E27FC236}">
                <a16:creationId xmlns:a16="http://schemas.microsoft.com/office/drawing/2014/main" xmlns="" id="{ED8ED880-B160-4B91-BB32-14A8F4C28E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" t="5558" r="76154" b="61013"/>
          <a:stretch/>
        </p:blipFill>
        <p:spPr>
          <a:xfrm rot="10800000" flipH="1">
            <a:off x="-37136" y="3474318"/>
            <a:ext cx="1814944" cy="166918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xmlns="" id="{6D49584B-FB5B-4290-BF7F-CA2D55A9C162}"/>
              </a:ext>
            </a:extLst>
          </p:cNvPr>
          <p:cNvSpPr/>
          <p:nvPr/>
        </p:nvSpPr>
        <p:spPr>
          <a:xfrm>
            <a:off x="5923249" y="-9525"/>
            <a:ext cx="3220751" cy="5153025"/>
          </a:xfrm>
          <a:custGeom>
            <a:avLst/>
            <a:gdLst>
              <a:gd name="connsiteX0" fmla="*/ 0 w 4711700"/>
              <a:gd name="connsiteY0" fmla="*/ 0 h 6858000"/>
              <a:gd name="connsiteX1" fmla="*/ 4711700 w 4711700"/>
              <a:gd name="connsiteY1" fmla="*/ 0 h 6858000"/>
              <a:gd name="connsiteX2" fmla="*/ 4711700 w 4711700"/>
              <a:gd name="connsiteY2" fmla="*/ 6858000 h 6858000"/>
              <a:gd name="connsiteX3" fmla="*/ 0 w 4711700"/>
              <a:gd name="connsiteY3" fmla="*/ 6858000 h 6858000"/>
              <a:gd name="connsiteX4" fmla="*/ 0 w 4711700"/>
              <a:gd name="connsiteY4" fmla="*/ 0 h 6858000"/>
              <a:gd name="connsiteX0" fmla="*/ 1562100 w 4711700"/>
              <a:gd name="connsiteY0" fmla="*/ 0 h 6870700"/>
              <a:gd name="connsiteX1" fmla="*/ 4711700 w 4711700"/>
              <a:gd name="connsiteY1" fmla="*/ 12700 h 6870700"/>
              <a:gd name="connsiteX2" fmla="*/ 4711700 w 4711700"/>
              <a:gd name="connsiteY2" fmla="*/ 6870700 h 6870700"/>
              <a:gd name="connsiteX3" fmla="*/ 0 w 4711700"/>
              <a:gd name="connsiteY3" fmla="*/ 6870700 h 6870700"/>
              <a:gd name="connsiteX4" fmla="*/ 1562100 w 4711700"/>
              <a:gd name="connsiteY4" fmla="*/ 0 h 6870700"/>
              <a:gd name="connsiteX0" fmla="*/ 1852872 w 5002472"/>
              <a:gd name="connsiteY0" fmla="*/ 0 h 6870700"/>
              <a:gd name="connsiteX1" fmla="*/ 5002472 w 5002472"/>
              <a:gd name="connsiteY1" fmla="*/ 12700 h 6870700"/>
              <a:gd name="connsiteX2" fmla="*/ 5002472 w 5002472"/>
              <a:gd name="connsiteY2" fmla="*/ 6870700 h 6870700"/>
              <a:gd name="connsiteX3" fmla="*/ 290772 w 5002472"/>
              <a:gd name="connsiteY3" fmla="*/ 6870700 h 6870700"/>
              <a:gd name="connsiteX4" fmla="*/ 24072 w 5002472"/>
              <a:gd name="connsiteY4" fmla="*/ 4584700 h 6870700"/>
              <a:gd name="connsiteX5" fmla="*/ 1852872 w 5002472"/>
              <a:gd name="connsiteY5" fmla="*/ 0 h 6870700"/>
              <a:gd name="connsiteX0" fmla="*/ 1837534 w 4987134"/>
              <a:gd name="connsiteY0" fmla="*/ 0 h 6870700"/>
              <a:gd name="connsiteX1" fmla="*/ 4987134 w 4987134"/>
              <a:gd name="connsiteY1" fmla="*/ 12700 h 6870700"/>
              <a:gd name="connsiteX2" fmla="*/ 4987134 w 4987134"/>
              <a:gd name="connsiteY2" fmla="*/ 6870700 h 6870700"/>
              <a:gd name="connsiteX3" fmla="*/ 1405734 w 4987134"/>
              <a:gd name="connsiteY3" fmla="*/ 6858000 h 6870700"/>
              <a:gd name="connsiteX4" fmla="*/ 8734 w 4987134"/>
              <a:gd name="connsiteY4" fmla="*/ 4584700 h 6870700"/>
              <a:gd name="connsiteX5" fmla="*/ 1837534 w 4987134"/>
              <a:gd name="connsiteY5" fmla="*/ 0 h 6870700"/>
              <a:gd name="connsiteX0" fmla="*/ 1846749 w 4996349"/>
              <a:gd name="connsiteY0" fmla="*/ 0 h 6870700"/>
              <a:gd name="connsiteX1" fmla="*/ 4996349 w 4996349"/>
              <a:gd name="connsiteY1" fmla="*/ 12700 h 6870700"/>
              <a:gd name="connsiteX2" fmla="*/ 4996349 w 4996349"/>
              <a:gd name="connsiteY2" fmla="*/ 6870700 h 6870700"/>
              <a:gd name="connsiteX3" fmla="*/ 1414949 w 4996349"/>
              <a:gd name="connsiteY3" fmla="*/ 6858000 h 6870700"/>
              <a:gd name="connsiteX4" fmla="*/ 17949 w 4996349"/>
              <a:gd name="connsiteY4" fmla="*/ 4584700 h 6870700"/>
              <a:gd name="connsiteX5" fmla="*/ 1846749 w 4996349"/>
              <a:gd name="connsiteY5" fmla="*/ 0 h 6870700"/>
              <a:gd name="connsiteX0" fmla="*/ 1846749 w 4996349"/>
              <a:gd name="connsiteY0" fmla="*/ 0 h 6870700"/>
              <a:gd name="connsiteX1" fmla="*/ 4996349 w 4996349"/>
              <a:gd name="connsiteY1" fmla="*/ 12700 h 6870700"/>
              <a:gd name="connsiteX2" fmla="*/ 4996349 w 4996349"/>
              <a:gd name="connsiteY2" fmla="*/ 6870700 h 6870700"/>
              <a:gd name="connsiteX3" fmla="*/ 1414949 w 4996349"/>
              <a:gd name="connsiteY3" fmla="*/ 6858000 h 6870700"/>
              <a:gd name="connsiteX4" fmla="*/ 17949 w 4996349"/>
              <a:gd name="connsiteY4" fmla="*/ 4584700 h 6870700"/>
              <a:gd name="connsiteX5" fmla="*/ 1846749 w 4996349"/>
              <a:gd name="connsiteY5" fmla="*/ 0 h 6870700"/>
              <a:gd name="connsiteX0" fmla="*/ 1846749 w 4996349"/>
              <a:gd name="connsiteY0" fmla="*/ 0 h 6870700"/>
              <a:gd name="connsiteX1" fmla="*/ 4996349 w 4996349"/>
              <a:gd name="connsiteY1" fmla="*/ 12700 h 6870700"/>
              <a:gd name="connsiteX2" fmla="*/ 4996349 w 4996349"/>
              <a:gd name="connsiteY2" fmla="*/ 6870700 h 6870700"/>
              <a:gd name="connsiteX3" fmla="*/ 1414949 w 4996349"/>
              <a:gd name="connsiteY3" fmla="*/ 6858000 h 6870700"/>
              <a:gd name="connsiteX4" fmla="*/ 17949 w 4996349"/>
              <a:gd name="connsiteY4" fmla="*/ 4584700 h 6870700"/>
              <a:gd name="connsiteX5" fmla="*/ 1846749 w 4996349"/>
              <a:gd name="connsiteY5" fmla="*/ 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6349" h="6870700">
                <a:moveTo>
                  <a:pt x="1846749" y="0"/>
                </a:moveTo>
                <a:lnTo>
                  <a:pt x="4996349" y="12700"/>
                </a:lnTo>
                <a:lnTo>
                  <a:pt x="4996349" y="6870700"/>
                </a:lnTo>
                <a:lnTo>
                  <a:pt x="1414949" y="6858000"/>
                </a:lnTo>
                <a:cubicBezTo>
                  <a:pt x="619082" y="6502400"/>
                  <a:pt x="-125984" y="5219700"/>
                  <a:pt x="17949" y="4584700"/>
                </a:cubicBezTo>
                <a:cubicBezTo>
                  <a:pt x="449749" y="3018367"/>
                  <a:pt x="1030283" y="1528233"/>
                  <a:pt x="1846749" y="0"/>
                </a:cubicBezTo>
                <a:close/>
              </a:path>
            </a:pathLst>
          </a:custGeom>
          <a:solidFill>
            <a:srgbClr val="5B2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cs typeface="+mn-ea"/>
              <a:sym typeface="+mn-lt"/>
            </a:endParaRPr>
          </a:p>
        </p:txBody>
      </p:sp>
      <p:pic>
        <p:nvPicPr>
          <p:cNvPr id="4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29" y="776452"/>
            <a:ext cx="8972550" cy="42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9;p18"/>
          <p:cNvSpPr txBox="1"/>
          <p:nvPr/>
        </p:nvSpPr>
        <p:spPr>
          <a:xfrm>
            <a:off x="108329" y="94921"/>
            <a:ext cx="8972550" cy="530884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 smtClean="0">
                <a:solidFill>
                  <a:srgbClr val="7030A0"/>
                </a:solidFill>
                <a:latin typeface="+mn-lt"/>
                <a:ea typeface="Microsoft Yahei"/>
                <a:sym typeface="Microsoft Yahei"/>
              </a:rPr>
              <a:t>CLASS DIAGRAM</a:t>
            </a:r>
            <a:endParaRPr lang="en-GB" sz="3000" dirty="0">
              <a:solidFill>
                <a:srgbClr val="7030A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4216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2000">
        <p14:pan dir="r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3"/>
          <p:cNvPicPr preferRelativeResize="0"/>
          <p:nvPr/>
        </p:nvPicPr>
        <p:blipFill rotWithShape="1">
          <a:blip r:embed="rId3">
            <a:alphaModFix/>
          </a:blip>
          <a:srcRect l="3400" t="5558" r="76154" b="61012"/>
          <a:stretch/>
        </p:blipFill>
        <p:spPr>
          <a:xfrm flipH="1">
            <a:off x="6455885" y="-6079"/>
            <a:ext cx="2720771" cy="2502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/>
          <p:cNvPicPr preferRelativeResize="0"/>
          <p:nvPr/>
        </p:nvPicPr>
        <p:blipFill rotWithShape="1">
          <a:blip r:embed="rId3">
            <a:alphaModFix/>
          </a:blip>
          <a:srcRect l="3400" t="5558" r="76154" b="61012"/>
          <a:stretch/>
        </p:blipFill>
        <p:spPr>
          <a:xfrm rot="10800000" flipH="1">
            <a:off x="-37136" y="3474318"/>
            <a:ext cx="1814944" cy="1669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3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049" y="931554"/>
            <a:ext cx="8794749" cy="406112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99;p18"/>
          <p:cNvSpPr txBox="1"/>
          <p:nvPr/>
        </p:nvSpPr>
        <p:spPr>
          <a:xfrm>
            <a:off x="197893" y="253671"/>
            <a:ext cx="8744905" cy="530884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 smtClean="0">
                <a:solidFill>
                  <a:srgbClr val="7030A0"/>
                </a:solidFill>
                <a:latin typeface="+mn-lt"/>
                <a:ea typeface="Microsoft Yahei"/>
                <a:sym typeface="Microsoft Yahei"/>
              </a:rPr>
              <a:t>SEARCHING PACKAGES</a:t>
            </a:r>
            <a:endParaRPr lang="en-GB" sz="3000" dirty="0">
              <a:solidFill>
                <a:srgbClr val="7030A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067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3"/>
          <p:cNvPicPr preferRelativeResize="0"/>
          <p:nvPr/>
        </p:nvPicPr>
        <p:blipFill rotWithShape="1">
          <a:blip r:embed="rId3">
            <a:alphaModFix/>
          </a:blip>
          <a:srcRect l="3400" t="5558" r="76154" b="61012"/>
          <a:stretch/>
        </p:blipFill>
        <p:spPr>
          <a:xfrm flipH="1">
            <a:off x="6455885" y="-6079"/>
            <a:ext cx="2720771" cy="25022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p23"/>
          <p:cNvGrpSpPr/>
          <p:nvPr/>
        </p:nvGrpSpPr>
        <p:grpSpPr>
          <a:xfrm>
            <a:off x="311700" y="104057"/>
            <a:ext cx="1990373" cy="230833"/>
            <a:chOff x="683746" y="443280"/>
            <a:chExt cx="2653830" cy="307777"/>
          </a:xfrm>
        </p:grpSpPr>
        <p:sp>
          <p:nvSpPr>
            <p:cNvPr id="142" name="Google Shape;142;p23"/>
            <p:cNvSpPr/>
            <p:nvPr/>
          </p:nvSpPr>
          <p:spPr>
            <a:xfrm>
              <a:off x="1384951" y="443280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5B2DA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grpSp>
          <p:nvGrpSpPr>
            <p:cNvPr id="143" name="Google Shape;143;p23"/>
            <p:cNvGrpSpPr/>
            <p:nvPr/>
          </p:nvGrpSpPr>
          <p:grpSpPr>
            <a:xfrm>
              <a:off x="1507889" y="514362"/>
              <a:ext cx="155716" cy="165616"/>
              <a:chOff x="1423100" y="355337"/>
              <a:chExt cx="155716" cy="165616"/>
            </a:xfrm>
          </p:grpSpPr>
          <p:sp>
            <p:nvSpPr>
              <p:cNvPr id="144" name="Google Shape;144;p23"/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cxnSp>
            <p:nvCxnSpPr>
              <p:cNvPr id="145" name="Google Shape;145;p23"/>
              <p:cNvCxnSpPr>
                <a:stCxn id="144" idx="5"/>
              </p:cNvCxnSpPr>
              <p:nvPr/>
            </p:nvCxnSpPr>
            <p:spPr>
              <a:xfrm>
                <a:off x="1527516" y="459753"/>
                <a:ext cx="51300" cy="61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cxnSp>
          <p:nvCxnSpPr>
            <p:cNvPr id="146" name="Google Shape;146;p23"/>
            <p:cNvCxnSpPr/>
            <p:nvPr/>
          </p:nvCxnSpPr>
          <p:spPr>
            <a:xfrm>
              <a:off x="683746" y="526779"/>
              <a:ext cx="213596" cy="0"/>
            </a:xfrm>
            <a:prstGeom prst="straightConnector1">
              <a:avLst/>
            </a:prstGeom>
            <a:noFill/>
            <a:ln w="19050" cap="rnd" cmpd="sng">
              <a:solidFill>
                <a:srgbClr val="5B2DA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7" name="Google Shape;147;p23"/>
            <p:cNvCxnSpPr/>
            <p:nvPr/>
          </p:nvCxnSpPr>
          <p:spPr>
            <a:xfrm>
              <a:off x="683746" y="597168"/>
              <a:ext cx="151683" cy="0"/>
            </a:xfrm>
            <a:prstGeom prst="straightConnector1">
              <a:avLst/>
            </a:prstGeom>
            <a:noFill/>
            <a:ln w="19050" cap="rnd" cmpd="sng">
              <a:solidFill>
                <a:srgbClr val="5B2DA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8" name="Google Shape;148;p23"/>
            <p:cNvCxnSpPr/>
            <p:nvPr/>
          </p:nvCxnSpPr>
          <p:spPr>
            <a:xfrm>
              <a:off x="683746" y="667557"/>
              <a:ext cx="106798" cy="0"/>
            </a:xfrm>
            <a:prstGeom prst="straightConnector1">
              <a:avLst/>
            </a:prstGeom>
            <a:noFill/>
            <a:ln w="19050" cap="rnd" cmpd="sng">
              <a:solidFill>
                <a:srgbClr val="5B2DA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49" name="Google Shape;149;p23"/>
          <p:cNvPicPr preferRelativeResize="0"/>
          <p:nvPr/>
        </p:nvPicPr>
        <p:blipFill rotWithShape="1">
          <a:blip r:embed="rId3">
            <a:alphaModFix/>
          </a:blip>
          <a:srcRect l="3400" t="5558" r="76154" b="61012"/>
          <a:stretch/>
        </p:blipFill>
        <p:spPr>
          <a:xfrm rot="10800000" flipH="1">
            <a:off x="-37136" y="3474318"/>
            <a:ext cx="1814944" cy="1669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0475" y="1181200"/>
            <a:ext cx="4044050" cy="391164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 smtClean="0">
                <a:solidFill>
                  <a:srgbClr val="7030A0"/>
                </a:solidFill>
              </a:rPr>
              <a:t>AUTHENTICATION</a:t>
            </a:r>
            <a:endParaRPr sz="3200" b="1" dirty="0">
              <a:solidFill>
                <a:srgbClr val="7030A0"/>
              </a:solidFill>
            </a:endParaRPr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9901" y="1181201"/>
            <a:ext cx="3014224" cy="391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414736BF-5FD5-4D31-9D5D-5955D6023A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" t="5558" r="76154" b="61013"/>
          <a:stretch/>
        </p:blipFill>
        <p:spPr>
          <a:xfrm>
            <a:off x="-38295" y="0"/>
            <a:ext cx="2720771" cy="2502261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2CDF80F4-0DE1-430B-BEAF-EA02C5D13A3D}"/>
              </a:ext>
            </a:extLst>
          </p:cNvPr>
          <p:cNvSpPr txBox="1"/>
          <p:nvPr/>
        </p:nvSpPr>
        <p:spPr>
          <a:xfrm>
            <a:off x="8105287" y="279668"/>
            <a:ext cx="2311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spc="7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xmlns="" id="{FE5AD0C8-B73A-470C-81E3-D170FEB741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" t="69899" r="54273" b="5185"/>
          <a:stretch/>
        </p:blipFill>
        <p:spPr>
          <a:xfrm>
            <a:off x="-38295" y="3330394"/>
            <a:ext cx="5632619" cy="1865058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xmlns="" id="{ED8ED880-B160-4B91-BB32-14A8F4C28E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" t="5558" r="76154" b="61013"/>
          <a:stretch/>
        </p:blipFill>
        <p:spPr>
          <a:xfrm rot="10800000">
            <a:off x="7345685" y="3474318"/>
            <a:ext cx="1814944" cy="166918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764" y="958850"/>
            <a:ext cx="8839582" cy="4011938"/>
          </a:xfrm>
          <a:prstGeom prst="rect">
            <a:avLst/>
          </a:prstGeom>
        </p:spPr>
      </p:pic>
      <p:sp>
        <p:nvSpPr>
          <p:cNvPr id="7" name="Google Shape;151;p23"/>
          <p:cNvSpPr txBox="1">
            <a:spLocks/>
          </p:cNvSpPr>
          <p:nvPr/>
        </p:nvSpPr>
        <p:spPr>
          <a:xfrm>
            <a:off x="174763" y="148786"/>
            <a:ext cx="8791815" cy="57270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3200" b="1" dirty="0" smtClean="0">
                <a:solidFill>
                  <a:srgbClr val="7030A0"/>
                </a:solidFill>
              </a:rPr>
              <a:t>CUSTOMER DASHBOARD</a:t>
            </a:r>
            <a:endParaRPr lang="en-GB" sz="32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1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414736BF-5FD5-4D31-9D5D-5955D6023A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" t="5558" r="76154" b="61013"/>
          <a:stretch/>
        </p:blipFill>
        <p:spPr>
          <a:xfrm>
            <a:off x="-38295" y="0"/>
            <a:ext cx="2720771" cy="2502261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2CDF80F4-0DE1-430B-BEAF-EA02C5D13A3D}"/>
              </a:ext>
            </a:extLst>
          </p:cNvPr>
          <p:cNvSpPr txBox="1"/>
          <p:nvPr/>
        </p:nvSpPr>
        <p:spPr>
          <a:xfrm>
            <a:off x="8105287" y="279668"/>
            <a:ext cx="2311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spc="7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xmlns="" id="{FE5AD0C8-B73A-470C-81E3-D170FEB741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" t="69899" r="54273" b="5185"/>
          <a:stretch/>
        </p:blipFill>
        <p:spPr>
          <a:xfrm>
            <a:off x="-38295" y="3330394"/>
            <a:ext cx="5632619" cy="1865058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xmlns="" id="{ED8ED880-B160-4B91-BB32-14A8F4C28E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" t="5558" r="76154" b="61013"/>
          <a:stretch/>
        </p:blipFill>
        <p:spPr>
          <a:xfrm rot="10800000">
            <a:off x="7345685" y="3474318"/>
            <a:ext cx="1814944" cy="1669182"/>
          </a:xfrm>
          <a:prstGeom prst="rect">
            <a:avLst/>
          </a:prstGeom>
        </p:spPr>
      </p:pic>
      <p:pic>
        <p:nvPicPr>
          <p:cNvPr id="6" name="Google Shape;158;p24"/>
          <p:cNvPicPr preferRelativeResize="0"/>
          <p:nvPr/>
        </p:nvPicPr>
        <p:blipFill rotWithShape="1">
          <a:blip r:embed="rId3">
            <a:alphaModFix/>
          </a:blip>
          <a:srcRect l="-1024" t="2420" r="7048" b="-2420"/>
          <a:stretch/>
        </p:blipFill>
        <p:spPr>
          <a:xfrm>
            <a:off x="196850" y="1116127"/>
            <a:ext cx="8636000" cy="38882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7;p24"/>
          <p:cNvSpPr txBox="1">
            <a:spLocks/>
          </p:cNvSpPr>
          <p:nvPr/>
        </p:nvSpPr>
        <p:spPr>
          <a:xfrm>
            <a:off x="335569" y="192194"/>
            <a:ext cx="8358562" cy="68278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39285"/>
            </a:pPr>
            <a:r>
              <a:rPr lang="en-US" sz="12800" b="1" dirty="0" smtClean="0">
                <a:solidFill>
                  <a:srgbClr val="7030A0"/>
                </a:solidFill>
              </a:rPr>
              <a:t>DISPLAY PACKAGES IN HOME PAGE</a:t>
            </a:r>
            <a:r>
              <a:rPr lang="en-US" sz="3600" b="1" dirty="0" smtClean="0">
                <a:solidFill>
                  <a:srgbClr val="7030A0"/>
                </a:solidFill>
              </a:rPr>
              <a:t/>
            </a:r>
            <a:br>
              <a:rPr lang="en-US" sz="3600" b="1" dirty="0" smtClean="0">
                <a:solidFill>
                  <a:srgbClr val="7030A0"/>
                </a:solidFill>
              </a:rPr>
            </a:br>
            <a:endParaRPr lang="en-US" sz="3600" dirty="0" smtClean="0">
              <a:solidFill>
                <a:srgbClr val="7030A0"/>
              </a:solidFill>
            </a:endParaRP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14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414736BF-5FD5-4D31-9D5D-5955D6023A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" t="5558" r="76154" b="61013"/>
          <a:stretch/>
        </p:blipFill>
        <p:spPr>
          <a:xfrm>
            <a:off x="-38295" y="0"/>
            <a:ext cx="2720771" cy="2502261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2CDF80F4-0DE1-430B-BEAF-EA02C5D13A3D}"/>
              </a:ext>
            </a:extLst>
          </p:cNvPr>
          <p:cNvSpPr txBox="1"/>
          <p:nvPr/>
        </p:nvSpPr>
        <p:spPr>
          <a:xfrm>
            <a:off x="8105287" y="279668"/>
            <a:ext cx="2311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spc="7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xmlns="" id="{FE5AD0C8-B73A-470C-81E3-D170FEB741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" t="69899" r="54273" b="5185"/>
          <a:stretch/>
        </p:blipFill>
        <p:spPr>
          <a:xfrm>
            <a:off x="-38295" y="3330394"/>
            <a:ext cx="5632619" cy="1865058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xmlns="" id="{ED8ED880-B160-4B91-BB32-14A8F4C28E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" t="5558" r="76154" b="61013"/>
          <a:stretch/>
        </p:blipFill>
        <p:spPr>
          <a:xfrm rot="10800000">
            <a:off x="7345685" y="3474318"/>
            <a:ext cx="1814944" cy="1669182"/>
          </a:xfrm>
          <a:prstGeom prst="rect">
            <a:avLst/>
          </a:prstGeom>
        </p:spPr>
      </p:pic>
      <p:pic>
        <p:nvPicPr>
          <p:cNvPr id="6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0125"/>
            <a:ext cx="8520602" cy="384674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63;p25"/>
          <p:cNvSpPr txBox="1">
            <a:spLocks/>
          </p:cNvSpPr>
          <p:nvPr/>
        </p:nvSpPr>
        <p:spPr>
          <a:xfrm>
            <a:off x="311700" y="253490"/>
            <a:ext cx="8520600" cy="738057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00" b="1" dirty="0" smtClean="0">
                <a:solidFill>
                  <a:srgbClr val="7030A0"/>
                </a:solidFill>
              </a:rPr>
              <a:t>ADMIN PACKAGE AND BOOKING MANAGEMENT</a:t>
            </a:r>
            <a:endParaRPr lang="en-US" sz="26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17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414736BF-5FD5-4D31-9D5D-5955D6023A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" t="5558" r="76154" b="61013"/>
          <a:stretch/>
        </p:blipFill>
        <p:spPr>
          <a:xfrm>
            <a:off x="-38295" y="0"/>
            <a:ext cx="2720771" cy="2502261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2CDF80F4-0DE1-430B-BEAF-EA02C5D13A3D}"/>
              </a:ext>
            </a:extLst>
          </p:cNvPr>
          <p:cNvSpPr txBox="1"/>
          <p:nvPr/>
        </p:nvSpPr>
        <p:spPr>
          <a:xfrm>
            <a:off x="8105287" y="279668"/>
            <a:ext cx="2311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spc="7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xmlns="" id="{FE5AD0C8-B73A-470C-81E3-D170FEB741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" t="69899" r="54273" b="5185"/>
          <a:stretch/>
        </p:blipFill>
        <p:spPr>
          <a:xfrm>
            <a:off x="-38295" y="3330394"/>
            <a:ext cx="5632619" cy="1865058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xmlns="" id="{ED8ED880-B160-4B91-BB32-14A8F4C28E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" t="5558" r="76154" b="61013"/>
          <a:stretch/>
        </p:blipFill>
        <p:spPr>
          <a:xfrm rot="10800000">
            <a:off x="7345685" y="3474318"/>
            <a:ext cx="1814944" cy="1669182"/>
          </a:xfrm>
          <a:prstGeom prst="rect">
            <a:avLst/>
          </a:prstGeom>
        </p:spPr>
      </p:pic>
      <p:pic>
        <p:nvPicPr>
          <p:cNvPr id="6" name="Google Shape;1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106" y="981914"/>
            <a:ext cx="8494228" cy="40569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41262" y="85865"/>
            <a:ext cx="8441072" cy="707886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buSzPct val="39285"/>
            </a:pPr>
            <a:r>
              <a:rPr lang="en-US" sz="3200" b="1" dirty="0" smtClean="0">
                <a:solidFill>
                  <a:srgbClr val="7030A0"/>
                </a:solidFill>
              </a:rPr>
              <a:t>ADMIN DASHBOARD</a:t>
            </a:r>
            <a:r>
              <a:rPr lang="en-US" sz="800" b="1" dirty="0">
                <a:solidFill>
                  <a:srgbClr val="7030A0"/>
                </a:solidFill>
              </a:rPr>
              <a:t/>
            </a:r>
            <a:br>
              <a:rPr lang="en-US" sz="800" b="1" dirty="0">
                <a:solidFill>
                  <a:srgbClr val="7030A0"/>
                </a:solidFill>
              </a:rPr>
            </a:br>
            <a:endParaRPr lang="en-US" sz="8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93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414736BF-5FD5-4D31-9D5D-5955D6023A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" t="5558" r="76154" b="61013"/>
          <a:stretch/>
        </p:blipFill>
        <p:spPr>
          <a:xfrm>
            <a:off x="-38295" y="0"/>
            <a:ext cx="2720771" cy="2502261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2CDF80F4-0DE1-430B-BEAF-EA02C5D13A3D}"/>
              </a:ext>
            </a:extLst>
          </p:cNvPr>
          <p:cNvSpPr txBox="1"/>
          <p:nvPr/>
        </p:nvSpPr>
        <p:spPr>
          <a:xfrm>
            <a:off x="8105287" y="279668"/>
            <a:ext cx="2311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spc="7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xmlns="" id="{FE5AD0C8-B73A-470C-81E3-D170FEB741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" t="69899" r="54273" b="5185"/>
          <a:stretch/>
        </p:blipFill>
        <p:spPr>
          <a:xfrm>
            <a:off x="-38295" y="3330394"/>
            <a:ext cx="5632619" cy="1865058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xmlns="" id="{ED8ED880-B160-4B91-BB32-14A8F4C28E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" t="5558" r="76154" b="61013"/>
          <a:stretch/>
        </p:blipFill>
        <p:spPr>
          <a:xfrm rot="10800000">
            <a:off x="7345685" y="3474318"/>
            <a:ext cx="1814944" cy="166918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3170" y="52683"/>
            <a:ext cx="8785459" cy="707886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buSzPct val="39285"/>
            </a:pPr>
            <a:r>
              <a:rPr lang="en-US" sz="3200" b="1" dirty="0" smtClean="0">
                <a:solidFill>
                  <a:srgbClr val="7030A0"/>
                </a:solidFill>
              </a:rPr>
              <a:t>ADMIN USER MANAGEMENT</a:t>
            </a:r>
            <a:r>
              <a:rPr lang="en-US" sz="800" b="1" dirty="0">
                <a:solidFill>
                  <a:srgbClr val="7030A0"/>
                </a:solidFill>
              </a:rPr>
              <a:t/>
            </a:r>
            <a:br>
              <a:rPr lang="en-US" sz="800" b="1" dirty="0">
                <a:solidFill>
                  <a:srgbClr val="7030A0"/>
                </a:solidFill>
              </a:rPr>
            </a:br>
            <a:endParaRPr lang="en-US" sz="800" dirty="0">
              <a:solidFill>
                <a:srgbClr val="7030A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0" y="715609"/>
            <a:ext cx="8854930" cy="429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88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>
            <a:extLst>
              <a:ext uri="{FF2B5EF4-FFF2-40B4-BE49-F238E27FC236}">
                <a16:creationId xmlns:a16="http://schemas.microsoft.com/office/drawing/2014/main" xmlns="" id="{ED8ED880-B160-4B91-BB32-14A8F4C28E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" t="5558" r="76154" b="61013"/>
          <a:stretch/>
        </p:blipFill>
        <p:spPr>
          <a:xfrm rot="10800000" flipH="1">
            <a:off x="-87936" y="3639418"/>
            <a:ext cx="1814944" cy="166918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xmlns="" id="{6D49584B-FB5B-4290-BF7F-CA2D55A9C162}"/>
              </a:ext>
            </a:extLst>
          </p:cNvPr>
          <p:cNvSpPr/>
          <p:nvPr/>
        </p:nvSpPr>
        <p:spPr>
          <a:xfrm>
            <a:off x="5923249" y="-9525"/>
            <a:ext cx="3220751" cy="5153025"/>
          </a:xfrm>
          <a:custGeom>
            <a:avLst/>
            <a:gdLst>
              <a:gd name="connsiteX0" fmla="*/ 0 w 4711700"/>
              <a:gd name="connsiteY0" fmla="*/ 0 h 6858000"/>
              <a:gd name="connsiteX1" fmla="*/ 4711700 w 4711700"/>
              <a:gd name="connsiteY1" fmla="*/ 0 h 6858000"/>
              <a:gd name="connsiteX2" fmla="*/ 4711700 w 4711700"/>
              <a:gd name="connsiteY2" fmla="*/ 6858000 h 6858000"/>
              <a:gd name="connsiteX3" fmla="*/ 0 w 4711700"/>
              <a:gd name="connsiteY3" fmla="*/ 6858000 h 6858000"/>
              <a:gd name="connsiteX4" fmla="*/ 0 w 4711700"/>
              <a:gd name="connsiteY4" fmla="*/ 0 h 6858000"/>
              <a:gd name="connsiteX0" fmla="*/ 1562100 w 4711700"/>
              <a:gd name="connsiteY0" fmla="*/ 0 h 6870700"/>
              <a:gd name="connsiteX1" fmla="*/ 4711700 w 4711700"/>
              <a:gd name="connsiteY1" fmla="*/ 12700 h 6870700"/>
              <a:gd name="connsiteX2" fmla="*/ 4711700 w 4711700"/>
              <a:gd name="connsiteY2" fmla="*/ 6870700 h 6870700"/>
              <a:gd name="connsiteX3" fmla="*/ 0 w 4711700"/>
              <a:gd name="connsiteY3" fmla="*/ 6870700 h 6870700"/>
              <a:gd name="connsiteX4" fmla="*/ 1562100 w 4711700"/>
              <a:gd name="connsiteY4" fmla="*/ 0 h 6870700"/>
              <a:gd name="connsiteX0" fmla="*/ 1852872 w 5002472"/>
              <a:gd name="connsiteY0" fmla="*/ 0 h 6870700"/>
              <a:gd name="connsiteX1" fmla="*/ 5002472 w 5002472"/>
              <a:gd name="connsiteY1" fmla="*/ 12700 h 6870700"/>
              <a:gd name="connsiteX2" fmla="*/ 5002472 w 5002472"/>
              <a:gd name="connsiteY2" fmla="*/ 6870700 h 6870700"/>
              <a:gd name="connsiteX3" fmla="*/ 290772 w 5002472"/>
              <a:gd name="connsiteY3" fmla="*/ 6870700 h 6870700"/>
              <a:gd name="connsiteX4" fmla="*/ 24072 w 5002472"/>
              <a:gd name="connsiteY4" fmla="*/ 4584700 h 6870700"/>
              <a:gd name="connsiteX5" fmla="*/ 1852872 w 5002472"/>
              <a:gd name="connsiteY5" fmla="*/ 0 h 6870700"/>
              <a:gd name="connsiteX0" fmla="*/ 1837534 w 4987134"/>
              <a:gd name="connsiteY0" fmla="*/ 0 h 6870700"/>
              <a:gd name="connsiteX1" fmla="*/ 4987134 w 4987134"/>
              <a:gd name="connsiteY1" fmla="*/ 12700 h 6870700"/>
              <a:gd name="connsiteX2" fmla="*/ 4987134 w 4987134"/>
              <a:gd name="connsiteY2" fmla="*/ 6870700 h 6870700"/>
              <a:gd name="connsiteX3" fmla="*/ 1405734 w 4987134"/>
              <a:gd name="connsiteY3" fmla="*/ 6858000 h 6870700"/>
              <a:gd name="connsiteX4" fmla="*/ 8734 w 4987134"/>
              <a:gd name="connsiteY4" fmla="*/ 4584700 h 6870700"/>
              <a:gd name="connsiteX5" fmla="*/ 1837534 w 4987134"/>
              <a:gd name="connsiteY5" fmla="*/ 0 h 6870700"/>
              <a:gd name="connsiteX0" fmla="*/ 1846749 w 4996349"/>
              <a:gd name="connsiteY0" fmla="*/ 0 h 6870700"/>
              <a:gd name="connsiteX1" fmla="*/ 4996349 w 4996349"/>
              <a:gd name="connsiteY1" fmla="*/ 12700 h 6870700"/>
              <a:gd name="connsiteX2" fmla="*/ 4996349 w 4996349"/>
              <a:gd name="connsiteY2" fmla="*/ 6870700 h 6870700"/>
              <a:gd name="connsiteX3" fmla="*/ 1414949 w 4996349"/>
              <a:gd name="connsiteY3" fmla="*/ 6858000 h 6870700"/>
              <a:gd name="connsiteX4" fmla="*/ 17949 w 4996349"/>
              <a:gd name="connsiteY4" fmla="*/ 4584700 h 6870700"/>
              <a:gd name="connsiteX5" fmla="*/ 1846749 w 4996349"/>
              <a:gd name="connsiteY5" fmla="*/ 0 h 6870700"/>
              <a:gd name="connsiteX0" fmla="*/ 1846749 w 4996349"/>
              <a:gd name="connsiteY0" fmla="*/ 0 h 6870700"/>
              <a:gd name="connsiteX1" fmla="*/ 4996349 w 4996349"/>
              <a:gd name="connsiteY1" fmla="*/ 12700 h 6870700"/>
              <a:gd name="connsiteX2" fmla="*/ 4996349 w 4996349"/>
              <a:gd name="connsiteY2" fmla="*/ 6870700 h 6870700"/>
              <a:gd name="connsiteX3" fmla="*/ 1414949 w 4996349"/>
              <a:gd name="connsiteY3" fmla="*/ 6858000 h 6870700"/>
              <a:gd name="connsiteX4" fmla="*/ 17949 w 4996349"/>
              <a:gd name="connsiteY4" fmla="*/ 4584700 h 6870700"/>
              <a:gd name="connsiteX5" fmla="*/ 1846749 w 4996349"/>
              <a:gd name="connsiteY5" fmla="*/ 0 h 6870700"/>
              <a:gd name="connsiteX0" fmla="*/ 1846749 w 4996349"/>
              <a:gd name="connsiteY0" fmla="*/ 0 h 6870700"/>
              <a:gd name="connsiteX1" fmla="*/ 4996349 w 4996349"/>
              <a:gd name="connsiteY1" fmla="*/ 12700 h 6870700"/>
              <a:gd name="connsiteX2" fmla="*/ 4996349 w 4996349"/>
              <a:gd name="connsiteY2" fmla="*/ 6870700 h 6870700"/>
              <a:gd name="connsiteX3" fmla="*/ 1414949 w 4996349"/>
              <a:gd name="connsiteY3" fmla="*/ 6858000 h 6870700"/>
              <a:gd name="connsiteX4" fmla="*/ 17949 w 4996349"/>
              <a:gd name="connsiteY4" fmla="*/ 4584700 h 6870700"/>
              <a:gd name="connsiteX5" fmla="*/ 1846749 w 4996349"/>
              <a:gd name="connsiteY5" fmla="*/ 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6349" h="6870700">
                <a:moveTo>
                  <a:pt x="1846749" y="0"/>
                </a:moveTo>
                <a:lnTo>
                  <a:pt x="4996349" y="12700"/>
                </a:lnTo>
                <a:lnTo>
                  <a:pt x="4996349" y="6870700"/>
                </a:lnTo>
                <a:lnTo>
                  <a:pt x="1414949" y="6858000"/>
                </a:lnTo>
                <a:cubicBezTo>
                  <a:pt x="619082" y="6502400"/>
                  <a:pt x="-125984" y="5219700"/>
                  <a:pt x="17949" y="4584700"/>
                </a:cubicBezTo>
                <a:cubicBezTo>
                  <a:pt x="449749" y="3018367"/>
                  <a:pt x="1030283" y="1528233"/>
                  <a:pt x="1846749" y="0"/>
                </a:cubicBezTo>
                <a:close/>
              </a:path>
            </a:pathLst>
          </a:custGeom>
          <a:solidFill>
            <a:srgbClr val="5B2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cs typeface="+mn-ea"/>
              <a:sym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0350" y="1597491"/>
            <a:ext cx="4572000" cy="2805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Limited payment options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No real-time booking updates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Basic search filters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Basic user roles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No live chat support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Manual admin operations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341262" y="232780"/>
            <a:ext cx="3623413" cy="707886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buSzPct val="39285"/>
            </a:pPr>
            <a:r>
              <a:rPr lang="en-US" sz="3200" b="1" dirty="0" smtClean="0">
                <a:solidFill>
                  <a:srgbClr val="7030A0"/>
                </a:solidFill>
              </a:rPr>
              <a:t>LIMITATION</a:t>
            </a:r>
            <a:r>
              <a:rPr lang="en-US" sz="800" b="1" dirty="0">
                <a:solidFill>
                  <a:srgbClr val="7030A0"/>
                </a:solidFill>
              </a:rPr>
              <a:t/>
            </a:r>
            <a:br>
              <a:rPr lang="en-US" sz="800" b="1" dirty="0">
                <a:solidFill>
                  <a:srgbClr val="7030A0"/>
                </a:solidFill>
              </a:rPr>
            </a:br>
            <a:endParaRPr lang="en-US" sz="800" dirty="0">
              <a:solidFill>
                <a:srgbClr val="7030A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866" y="1494429"/>
            <a:ext cx="2778741" cy="277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7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2000">
        <p14:pan dir="r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>
            <a:extLst>
              <a:ext uri="{FF2B5EF4-FFF2-40B4-BE49-F238E27FC236}">
                <a16:creationId xmlns:a16="http://schemas.microsoft.com/office/drawing/2014/main" xmlns="" id="{ED8ED880-B160-4B91-BB32-14A8F4C28E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" t="5558" r="76154" b="61013"/>
          <a:stretch/>
        </p:blipFill>
        <p:spPr>
          <a:xfrm rot="10800000" flipH="1">
            <a:off x="-37136" y="3474318"/>
            <a:ext cx="1814944" cy="166918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xmlns="" id="{6D49584B-FB5B-4290-BF7F-CA2D55A9C162}"/>
              </a:ext>
            </a:extLst>
          </p:cNvPr>
          <p:cNvSpPr/>
          <p:nvPr/>
        </p:nvSpPr>
        <p:spPr>
          <a:xfrm>
            <a:off x="5923249" y="-9525"/>
            <a:ext cx="3220751" cy="5153025"/>
          </a:xfrm>
          <a:custGeom>
            <a:avLst/>
            <a:gdLst>
              <a:gd name="connsiteX0" fmla="*/ 0 w 4711700"/>
              <a:gd name="connsiteY0" fmla="*/ 0 h 6858000"/>
              <a:gd name="connsiteX1" fmla="*/ 4711700 w 4711700"/>
              <a:gd name="connsiteY1" fmla="*/ 0 h 6858000"/>
              <a:gd name="connsiteX2" fmla="*/ 4711700 w 4711700"/>
              <a:gd name="connsiteY2" fmla="*/ 6858000 h 6858000"/>
              <a:gd name="connsiteX3" fmla="*/ 0 w 4711700"/>
              <a:gd name="connsiteY3" fmla="*/ 6858000 h 6858000"/>
              <a:gd name="connsiteX4" fmla="*/ 0 w 4711700"/>
              <a:gd name="connsiteY4" fmla="*/ 0 h 6858000"/>
              <a:gd name="connsiteX0" fmla="*/ 1562100 w 4711700"/>
              <a:gd name="connsiteY0" fmla="*/ 0 h 6870700"/>
              <a:gd name="connsiteX1" fmla="*/ 4711700 w 4711700"/>
              <a:gd name="connsiteY1" fmla="*/ 12700 h 6870700"/>
              <a:gd name="connsiteX2" fmla="*/ 4711700 w 4711700"/>
              <a:gd name="connsiteY2" fmla="*/ 6870700 h 6870700"/>
              <a:gd name="connsiteX3" fmla="*/ 0 w 4711700"/>
              <a:gd name="connsiteY3" fmla="*/ 6870700 h 6870700"/>
              <a:gd name="connsiteX4" fmla="*/ 1562100 w 4711700"/>
              <a:gd name="connsiteY4" fmla="*/ 0 h 6870700"/>
              <a:gd name="connsiteX0" fmla="*/ 1852872 w 5002472"/>
              <a:gd name="connsiteY0" fmla="*/ 0 h 6870700"/>
              <a:gd name="connsiteX1" fmla="*/ 5002472 w 5002472"/>
              <a:gd name="connsiteY1" fmla="*/ 12700 h 6870700"/>
              <a:gd name="connsiteX2" fmla="*/ 5002472 w 5002472"/>
              <a:gd name="connsiteY2" fmla="*/ 6870700 h 6870700"/>
              <a:gd name="connsiteX3" fmla="*/ 290772 w 5002472"/>
              <a:gd name="connsiteY3" fmla="*/ 6870700 h 6870700"/>
              <a:gd name="connsiteX4" fmla="*/ 24072 w 5002472"/>
              <a:gd name="connsiteY4" fmla="*/ 4584700 h 6870700"/>
              <a:gd name="connsiteX5" fmla="*/ 1852872 w 5002472"/>
              <a:gd name="connsiteY5" fmla="*/ 0 h 6870700"/>
              <a:gd name="connsiteX0" fmla="*/ 1837534 w 4987134"/>
              <a:gd name="connsiteY0" fmla="*/ 0 h 6870700"/>
              <a:gd name="connsiteX1" fmla="*/ 4987134 w 4987134"/>
              <a:gd name="connsiteY1" fmla="*/ 12700 h 6870700"/>
              <a:gd name="connsiteX2" fmla="*/ 4987134 w 4987134"/>
              <a:gd name="connsiteY2" fmla="*/ 6870700 h 6870700"/>
              <a:gd name="connsiteX3" fmla="*/ 1405734 w 4987134"/>
              <a:gd name="connsiteY3" fmla="*/ 6858000 h 6870700"/>
              <a:gd name="connsiteX4" fmla="*/ 8734 w 4987134"/>
              <a:gd name="connsiteY4" fmla="*/ 4584700 h 6870700"/>
              <a:gd name="connsiteX5" fmla="*/ 1837534 w 4987134"/>
              <a:gd name="connsiteY5" fmla="*/ 0 h 6870700"/>
              <a:gd name="connsiteX0" fmla="*/ 1846749 w 4996349"/>
              <a:gd name="connsiteY0" fmla="*/ 0 h 6870700"/>
              <a:gd name="connsiteX1" fmla="*/ 4996349 w 4996349"/>
              <a:gd name="connsiteY1" fmla="*/ 12700 h 6870700"/>
              <a:gd name="connsiteX2" fmla="*/ 4996349 w 4996349"/>
              <a:gd name="connsiteY2" fmla="*/ 6870700 h 6870700"/>
              <a:gd name="connsiteX3" fmla="*/ 1414949 w 4996349"/>
              <a:gd name="connsiteY3" fmla="*/ 6858000 h 6870700"/>
              <a:gd name="connsiteX4" fmla="*/ 17949 w 4996349"/>
              <a:gd name="connsiteY4" fmla="*/ 4584700 h 6870700"/>
              <a:gd name="connsiteX5" fmla="*/ 1846749 w 4996349"/>
              <a:gd name="connsiteY5" fmla="*/ 0 h 6870700"/>
              <a:gd name="connsiteX0" fmla="*/ 1846749 w 4996349"/>
              <a:gd name="connsiteY0" fmla="*/ 0 h 6870700"/>
              <a:gd name="connsiteX1" fmla="*/ 4996349 w 4996349"/>
              <a:gd name="connsiteY1" fmla="*/ 12700 h 6870700"/>
              <a:gd name="connsiteX2" fmla="*/ 4996349 w 4996349"/>
              <a:gd name="connsiteY2" fmla="*/ 6870700 h 6870700"/>
              <a:gd name="connsiteX3" fmla="*/ 1414949 w 4996349"/>
              <a:gd name="connsiteY3" fmla="*/ 6858000 h 6870700"/>
              <a:gd name="connsiteX4" fmla="*/ 17949 w 4996349"/>
              <a:gd name="connsiteY4" fmla="*/ 4584700 h 6870700"/>
              <a:gd name="connsiteX5" fmla="*/ 1846749 w 4996349"/>
              <a:gd name="connsiteY5" fmla="*/ 0 h 6870700"/>
              <a:gd name="connsiteX0" fmla="*/ 1846749 w 4996349"/>
              <a:gd name="connsiteY0" fmla="*/ 0 h 6870700"/>
              <a:gd name="connsiteX1" fmla="*/ 4996349 w 4996349"/>
              <a:gd name="connsiteY1" fmla="*/ 12700 h 6870700"/>
              <a:gd name="connsiteX2" fmla="*/ 4996349 w 4996349"/>
              <a:gd name="connsiteY2" fmla="*/ 6870700 h 6870700"/>
              <a:gd name="connsiteX3" fmla="*/ 1414949 w 4996349"/>
              <a:gd name="connsiteY3" fmla="*/ 6858000 h 6870700"/>
              <a:gd name="connsiteX4" fmla="*/ 17949 w 4996349"/>
              <a:gd name="connsiteY4" fmla="*/ 4584700 h 6870700"/>
              <a:gd name="connsiteX5" fmla="*/ 1846749 w 4996349"/>
              <a:gd name="connsiteY5" fmla="*/ 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6349" h="6870700">
                <a:moveTo>
                  <a:pt x="1846749" y="0"/>
                </a:moveTo>
                <a:lnTo>
                  <a:pt x="4996349" y="12700"/>
                </a:lnTo>
                <a:lnTo>
                  <a:pt x="4996349" y="6870700"/>
                </a:lnTo>
                <a:lnTo>
                  <a:pt x="1414949" y="6858000"/>
                </a:lnTo>
                <a:cubicBezTo>
                  <a:pt x="619082" y="6502400"/>
                  <a:pt x="-125984" y="5219700"/>
                  <a:pt x="17949" y="4584700"/>
                </a:cubicBezTo>
                <a:cubicBezTo>
                  <a:pt x="449749" y="3018367"/>
                  <a:pt x="1030283" y="1528233"/>
                  <a:pt x="1846749" y="0"/>
                </a:cubicBezTo>
                <a:close/>
              </a:path>
            </a:pathLst>
          </a:custGeom>
          <a:solidFill>
            <a:srgbClr val="5B2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cs typeface="+mn-ea"/>
              <a:sym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15772" y="1414507"/>
            <a:ext cx="4572000" cy="32669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Expand payment options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Real-time booking updates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Advanced search filters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Enhanced role-based access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Live chat support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Automated admin tasks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Integration with third-party service</a:t>
            </a:r>
          </a:p>
        </p:txBody>
      </p:sp>
      <p:sp>
        <p:nvSpPr>
          <p:cNvPr id="5" name="Rectangle 4"/>
          <p:cNvSpPr/>
          <p:nvPr/>
        </p:nvSpPr>
        <p:spPr>
          <a:xfrm>
            <a:off x="233312" y="588380"/>
            <a:ext cx="5246264" cy="707886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buSzPct val="39285"/>
            </a:pPr>
            <a:r>
              <a:rPr lang="en-US" sz="3200" b="1" dirty="0" smtClean="0">
                <a:solidFill>
                  <a:srgbClr val="7030A0"/>
                </a:solidFill>
              </a:rPr>
              <a:t>FUTURE ENHANCEMENT</a:t>
            </a:r>
            <a:r>
              <a:rPr lang="en-US" sz="800" b="1" dirty="0">
                <a:solidFill>
                  <a:srgbClr val="7030A0"/>
                </a:solidFill>
              </a:rPr>
              <a:t/>
            </a:r>
            <a:br>
              <a:rPr lang="en-US" sz="800" b="1" dirty="0">
                <a:solidFill>
                  <a:srgbClr val="7030A0"/>
                </a:solidFill>
              </a:rPr>
            </a:br>
            <a:endParaRPr lang="en-US" sz="800" dirty="0">
              <a:solidFill>
                <a:srgbClr val="7030A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200" y="1775354"/>
            <a:ext cx="27178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2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2000">
        <p14:pan dir="r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>
            <a:extLst>
              <a:ext uri="{FF2B5EF4-FFF2-40B4-BE49-F238E27FC236}">
                <a16:creationId xmlns:a16="http://schemas.microsoft.com/office/drawing/2014/main" xmlns="" id="{ED8ED880-B160-4B91-BB32-14A8F4C28E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" t="5558" r="76154" b="61013"/>
          <a:stretch/>
        </p:blipFill>
        <p:spPr>
          <a:xfrm rot="10800000" flipH="1">
            <a:off x="-37136" y="3474318"/>
            <a:ext cx="1814944" cy="166918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xmlns="" id="{6D49584B-FB5B-4290-BF7F-CA2D55A9C162}"/>
              </a:ext>
            </a:extLst>
          </p:cNvPr>
          <p:cNvSpPr/>
          <p:nvPr/>
        </p:nvSpPr>
        <p:spPr>
          <a:xfrm>
            <a:off x="5923249" y="-9525"/>
            <a:ext cx="3220751" cy="5153025"/>
          </a:xfrm>
          <a:custGeom>
            <a:avLst/>
            <a:gdLst>
              <a:gd name="connsiteX0" fmla="*/ 0 w 4711700"/>
              <a:gd name="connsiteY0" fmla="*/ 0 h 6858000"/>
              <a:gd name="connsiteX1" fmla="*/ 4711700 w 4711700"/>
              <a:gd name="connsiteY1" fmla="*/ 0 h 6858000"/>
              <a:gd name="connsiteX2" fmla="*/ 4711700 w 4711700"/>
              <a:gd name="connsiteY2" fmla="*/ 6858000 h 6858000"/>
              <a:gd name="connsiteX3" fmla="*/ 0 w 4711700"/>
              <a:gd name="connsiteY3" fmla="*/ 6858000 h 6858000"/>
              <a:gd name="connsiteX4" fmla="*/ 0 w 4711700"/>
              <a:gd name="connsiteY4" fmla="*/ 0 h 6858000"/>
              <a:gd name="connsiteX0" fmla="*/ 1562100 w 4711700"/>
              <a:gd name="connsiteY0" fmla="*/ 0 h 6870700"/>
              <a:gd name="connsiteX1" fmla="*/ 4711700 w 4711700"/>
              <a:gd name="connsiteY1" fmla="*/ 12700 h 6870700"/>
              <a:gd name="connsiteX2" fmla="*/ 4711700 w 4711700"/>
              <a:gd name="connsiteY2" fmla="*/ 6870700 h 6870700"/>
              <a:gd name="connsiteX3" fmla="*/ 0 w 4711700"/>
              <a:gd name="connsiteY3" fmla="*/ 6870700 h 6870700"/>
              <a:gd name="connsiteX4" fmla="*/ 1562100 w 4711700"/>
              <a:gd name="connsiteY4" fmla="*/ 0 h 6870700"/>
              <a:gd name="connsiteX0" fmla="*/ 1852872 w 5002472"/>
              <a:gd name="connsiteY0" fmla="*/ 0 h 6870700"/>
              <a:gd name="connsiteX1" fmla="*/ 5002472 w 5002472"/>
              <a:gd name="connsiteY1" fmla="*/ 12700 h 6870700"/>
              <a:gd name="connsiteX2" fmla="*/ 5002472 w 5002472"/>
              <a:gd name="connsiteY2" fmla="*/ 6870700 h 6870700"/>
              <a:gd name="connsiteX3" fmla="*/ 290772 w 5002472"/>
              <a:gd name="connsiteY3" fmla="*/ 6870700 h 6870700"/>
              <a:gd name="connsiteX4" fmla="*/ 24072 w 5002472"/>
              <a:gd name="connsiteY4" fmla="*/ 4584700 h 6870700"/>
              <a:gd name="connsiteX5" fmla="*/ 1852872 w 5002472"/>
              <a:gd name="connsiteY5" fmla="*/ 0 h 6870700"/>
              <a:gd name="connsiteX0" fmla="*/ 1837534 w 4987134"/>
              <a:gd name="connsiteY0" fmla="*/ 0 h 6870700"/>
              <a:gd name="connsiteX1" fmla="*/ 4987134 w 4987134"/>
              <a:gd name="connsiteY1" fmla="*/ 12700 h 6870700"/>
              <a:gd name="connsiteX2" fmla="*/ 4987134 w 4987134"/>
              <a:gd name="connsiteY2" fmla="*/ 6870700 h 6870700"/>
              <a:gd name="connsiteX3" fmla="*/ 1405734 w 4987134"/>
              <a:gd name="connsiteY3" fmla="*/ 6858000 h 6870700"/>
              <a:gd name="connsiteX4" fmla="*/ 8734 w 4987134"/>
              <a:gd name="connsiteY4" fmla="*/ 4584700 h 6870700"/>
              <a:gd name="connsiteX5" fmla="*/ 1837534 w 4987134"/>
              <a:gd name="connsiteY5" fmla="*/ 0 h 6870700"/>
              <a:gd name="connsiteX0" fmla="*/ 1846749 w 4996349"/>
              <a:gd name="connsiteY0" fmla="*/ 0 h 6870700"/>
              <a:gd name="connsiteX1" fmla="*/ 4996349 w 4996349"/>
              <a:gd name="connsiteY1" fmla="*/ 12700 h 6870700"/>
              <a:gd name="connsiteX2" fmla="*/ 4996349 w 4996349"/>
              <a:gd name="connsiteY2" fmla="*/ 6870700 h 6870700"/>
              <a:gd name="connsiteX3" fmla="*/ 1414949 w 4996349"/>
              <a:gd name="connsiteY3" fmla="*/ 6858000 h 6870700"/>
              <a:gd name="connsiteX4" fmla="*/ 17949 w 4996349"/>
              <a:gd name="connsiteY4" fmla="*/ 4584700 h 6870700"/>
              <a:gd name="connsiteX5" fmla="*/ 1846749 w 4996349"/>
              <a:gd name="connsiteY5" fmla="*/ 0 h 6870700"/>
              <a:gd name="connsiteX0" fmla="*/ 1846749 w 4996349"/>
              <a:gd name="connsiteY0" fmla="*/ 0 h 6870700"/>
              <a:gd name="connsiteX1" fmla="*/ 4996349 w 4996349"/>
              <a:gd name="connsiteY1" fmla="*/ 12700 h 6870700"/>
              <a:gd name="connsiteX2" fmla="*/ 4996349 w 4996349"/>
              <a:gd name="connsiteY2" fmla="*/ 6870700 h 6870700"/>
              <a:gd name="connsiteX3" fmla="*/ 1414949 w 4996349"/>
              <a:gd name="connsiteY3" fmla="*/ 6858000 h 6870700"/>
              <a:gd name="connsiteX4" fmla="*/ 17949 w 4996349"/>
              <a:gd name="connsiteY4" fmla="*/ 4584700 h 6870700"/>
              <a:gd name="connsiteX5" fmla="*/ 1846749 w 4996349"/>
              <a:gd name="connsiteY5" fmla="*/ 0 h 6870700"/>
              <a:gd name="connsiteX0" fmla="*/ 1846749 w 4996349"/>
              <a:gd name="connsiteY0" fmla="*/ 0 h 6870700"/>
              <a:gd name="connsiteX1" fmla="*/ 4996349 w 4996349"/>
              <a:gd name="connsiteY1" fmla="*/ 12700 h 6870700"/>
              <a:gd name="connsiteX2" fmla="*/ 4996349 w 4996349"/>
              <a:gd name="connsiteY2" fmla="*/ 6870700 h 6870700"/>
              <a:gd name="connsiteX3" fmla="*/ 1414949 w 4996349"/>
              <a:gd name="connsiteY3" fmla="*/ 6858000 h 6870700"/>
              <a:gd name="connsiteX4" fmla="*/ 17949 w 4996349"/>
              <a:gd name="connsiteY4" fmla="*/ 4584700 h 6870700"/>
              <a:gd name="connsiteX5" fmla="*/ 1846749 w 4996349"/>
              <a:gd name="connsiteY5" fmla="*/ 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6349" h="6870700">
                <a:moveTo>
                  <a:pt x="1846749" y="0"/>
                </a:moveTo>
                <a:lnTo>
                  <a:pt x="4996349" y="12700"/>
                </a:lnTo>
                <a:lnTo>
                  <a:pt x="4996349" y="6870700"/>
                </a:lnTo>
                <a:lnTo>
                  <a:pt x="1414949" y="6858000"/>
                </a:lnTo>
                <a:cubicBezTo>
                  <a:pt x="619082" y="6502400"/>
                  <a:pt x="-125984" y="5219700"/>
                  <a:pt x="17949" y="4584700"/>
                </a:cubicBezTo>
                <a:cubicBezTo>
                  <a:pt x="449749" y="3018367"/>
                  <a:pt x="1030283" y="1528233"/>
                  <a:pt x="1846749" y="0"/>
                </a:cubicBezTo>
                <a:close/>
              </a:path>
            </a:pathLst>
          </a:custGeom>
          <a:solidFill>
            <a:srgbClr val="5B2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cs typeface="+mn-ea"/>
              <a:sym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510" y="2440244"/>
            <a:ext cx="1279531" cy="14915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3"/>
          <a:stretch/>
        </p:blipFill>
        <p:spPr>
          <a:xfrm>
            <a:off x="3956884" y="2469735"/>
            <a:ext cx="1468425" cy="15339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2" r="11446"/>
          <a:stretch/>
        </p:blipFill>
        <p:spPr>
          <a:xfrm>
            <a:off x="320988" y="2339054"/>
            <a:ext cx="1187450" cy="1581345"/>
          </a:xfrm>
          <a:prstGeom prst="rect">
            <a:avLst/>
          </a:prstGeom>
        </p:spPr>
      </p:pic>
      <p:sp>
        <p:nvSpPr>
          <p:cNvPr id="10" name="Rounded Rectangle 4"/>
          <p:cNvSpPr/>
          <p:nvPr/>
        </p:nvSpPr>
        <p:spPr>
          <a:xfrm>
            <a:off x="3934344" y="2238356"/>
            <a:ext cx="1532548" cy="211154"/>
          </a:xfrm>
          <a:prstGeom prst="rect">
            <a:avLst/>
          </a:prstGeom>
          <a:solidFill>
            <a:srgbClr val="7030A0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38100" tIns="38100" rIns="38100" bIns="38100" numCol="1" spcCol="1270" anchor="ctr" anchorCtr="0">
            <a:noAutofit/>
          </a:bodyPr>
          <a:lstStyle/>
          <a:p>
            <a:pPr lvl="0" algn="l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kern="1200" dirty="0"/>
              <a:t>  </a:t>
            </a:r>
            <a:r>
              <a:rPr lang="en-US" sz="1000" b="1" kern="1200" dirty="0" smtClean="0"/>
              <a:t>Farzana Nasir Barsha</a:t>
            </a:r>
            <a:endParaRPr lang="en-US" sz="1000" kern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43694" y="2185181"/>
            <a:ext cx="1555394" cy="234000"/>
            <a:chOff x="0" y="0"/>
            <a:chExt cx="1555394" cy="234000"/>
          </a:xfrm>
          <a:solidFill>
            <a:srgbClr val="7030A0"/>
          </a:solidFill>
        </p:grpSpPr>
        <p:sp>
          <p:nvSpPr>
            <p:cNvPr id="12" name="Rounded Rectangle 11"/>
            <p:cNvSpPr/>
            <p:nvPr/>
          </p:nvSpPr>
          <p:spPr>
            <a:xfrm>
              <a:off x="0" y="0"/>
              <a:ext cx="1555394" cy="2340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11423" y="11423"/>
              <a:ext cx="1532548" cy="21115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1" kern="1200" dirty="0"/>
                <a:t>  </a:t>
              </a:r>
              <a:r>
                <a:rPr lang="en-US" sz="1000" b="1" kern="1200" dirty="0" smtClean="0"/>
                <a:t>   </a:t>
              </a:r>
              <a:r>
                <a:rPr lang="en-US" sz="1000" b="1" kern="1200" dirty="0" err="1" smtClean="0"/>
                <a:t>Shabah</a:t>
              </a:r>
              <a:r>
                <a:rPr lang="en-US" sz="1000" b="1" kern="1200" dirty="0" smtClean="0"/>
                <a:t> </a:t>
              </a:r>
              <a:r>
                <a:rPr lang="en-US" sz="1000" b="1" kern="1200" dirty="0" err="1" smtClean="0"/>
                <a:t>Tasfiya</a:t>
              </a:r>
              <a:endParaRPr lang="en-US" sz="1000" kern="1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37016" y="2196604"/>
            <a:ext cx="1555394" cy="234000"/>
            <a:chOff x="0" y="0"/>
            <a:chExt cx="1555394" cy="234000"/>
          </a:xfrm>
        </p:grpSpPr>
        <p:sp>
          <p:nvSpPr>
            <p:cNvPr id="15" name="Rounded Rectangle 14"/>
            <p:cNvSpPr/>
            <p:nvPr/>
          </p:nvSpPr>
          <p:spPr>
            <a:xfrm>
              <a:off x="0" y="0"/>
              <a:ext cx="1555394" cy="234000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ounded Rectangle 4"/>
            <p:cNvSpPr/>
            <p:nvPr/>
          </p:nvSpPr>
          <p:spPr>
            <a:xfrm>
              <a:off x="11423" y="11423"/>
              <a:ext cx="1532548" cy="2111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1" kern="1200" dirty="0"/>
                <a:t>  </a:t>
              </a:r>
              <a:r>
                <a:rPr lang="en-US" sz="1000" b="1" kern="1200" dirty="0" smtClean="0"/>
                <a:t>Abdullah Al Rohan</a:t>
              </a:r>
              <a:endParaRPr lang="en-US" sz="1000" kern="12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2414" y="3886654"/>
            <a:ext cx="1555394" cy="234000"/>
            <a:chOff x="0" y="0"/>
            <a:chExt cx="1555394" cy="234000"/>
          </a:xfrm>
          <a:solidFill>
            <a:srgbClr val="7030A0"/>
          </a:solidFill>
        </p:grpSpPr>
        <p:sp>
          <p:nvSpPr>
            <p:cNvPr id="18" name="Rounded Rectangle 17"/>
            <p:cNvSpPr/>
            <p:nvPr/>
          </p:nvSpPr>
          <p:spPr>
            <a:xfrm>
              <a:off x="0" y="0"/>
              <a:ext cx="1555394" cy="2340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Rounded Rectangle 4"/>
            <p:cNvSpPr/>
            <p:nvPr/>
          </p:nvSpPr>
          <p:spPr>
            <a:xfrm>
              <a:off x="11423" y="11423"/>
              <a:ext cx="1532548" cy="21115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1" kern="1200" dirty="0"/>
                <a:t>  </a:t>
              </a:r>
              <a:r>
                <a:rPr lang="en-US" sz="1000" b="1" kern="1200" dirty="0" smtClean="0"/>
                <a:t>Frontend Engineer</a:t>
              </a:r>
              <a:endParaRPr lang="en-US" sz="1000" kern="12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968842" y="3934976"/>
            <a:ext cx="1555394" cy="234000"/>
            <a:chOff x="0" y="0"/>
            <a:chExt cx="1555394" cy="234000"/>
          </a:xfrm>
        </p:grpSpPr>
        <p:sp>
          <p:nvSpPr>
            <p:cNvPr id="21" name="Rounded Rectangle 20"/>
            <p:cNvSpPr/>
            <p:nvPr/>
          </p:nvSpPr>
          <p:spPr>
            <a:xfrm>
              <a:off x="0" y="0"/>
              <a:ext cx="1555394" cy="234000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2" name="Rounded Rectangle 4"/>
            <p:cNvSpPr/>
            <p:nvPr/>
          </p:nvSpPr>
          <p:spPr>
            <a:xfrm>
              <a:off x="11423" y="11423"/>
              <a:ext cx="1532548" cy="2111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1" kern="1200" dirty="0"/>
                <a:t>  </a:t>
              </a:r>
              <a:r>
                <a:rPr lang="en-US" sz="1000" b="1" kern="1200" dirty="0" smtClean="0"/>
                <a:t>Backend Engineer</a:t>
              </a:r>
              <a:endParaRPr lang="en-US" sz="1000" kern="120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869915" y="3946399"/>
            <a:ext cx="1555394" cy="234000"/>
            <a:chOff x="0" y="0"/>
            <a:chExt cx="1555394" cy="234000"/>
          </a:xfrm>
        </p:grpSpPr>
        <p:sp>
          <p:nvSpPr>
            <p:cNvPr id="24" name="Rounded Rectangle 23"/>
            <p:cNvSpPr/>
            <p:nvPr/>
          </p:nvSpPr>
          <p:spPr>
            <a:xfrm>
              <a:off x="0" y="0"/>
              <a:ext cx="1555394" cy="234000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ounded Rectangle 4"/>
            <p:cNvSpPr/>
            <p:nvPr/>
          </p:nvSpPr>
          <p:spPr>
            <a:xfrm>
              <a:off x="11423" y="11423"/>
              <a:ext cx="1532548" cy="2111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1" kern="1200" dirty="0"/>
                <a:t>  </a:t>
              </a:r>
              <a:r>
                <a:rPr lang="en-US" sz="1000" b="1" kern="1200" dirty="0" smtClean="0"/>
                <a:t>Backend Engineer</a:t>
              </a:r>
              <a:endParaRPr lang="en-US" sz="1000" kern="12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703312" y="2269907"/>
            <a:ext cx="1555394" cy="234000"/>
            <a:chOff x="0" y="0"/>
            <a:chExt cx="1555394" cy="234000"/>
          </a:xfrm>
          <a:solidFill>
            <a:srgbClr val="7030A0"/>
          </a:solidFill>
        </p:grpSpPr>
        <p:sp>
          <p:nvSpPr>
            <p:cNvPr id="27" name="Rounded Rectangle 26"/>
            <p:cNvSpPr/>
            <p:nvPr/>
          </p:nvSpPr>
          <p:spPr>
            <a:xfrm>
              <a:off x="0" y="0"/>
              <a:ext cx="1555394" cy="2340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Rounded Rectangle 4"/>
            <p:cNvSpPr/>
            <p:nvPr/>
          </p:nvSpPr>
          <p:spPr>
            <a:xfrm>
              <a:off x="11423" y="11423"/>
              <a:ext cx="1532548" cy="21115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1" kern="1200" dirty="0"/>
                <a:t>  </a:t>
              </a:r>
              <a:r>
                <a:rPr lang="en-US" sz="1000" b="1" kern="1200" dirty="0" smtClean="0"/>
                <a:t>Al Mahmud </a:t>
              </a:r>
              <a:r>
                <a:rPr lang="en-US" sz="1000" b="1" kern="1200" dirty="0" err="1" smtClean="0"/>
                <a:t>Jawad</a:t>
              </a:r>
              <a:endParaRPr lang="en-US" sz="1000" kern="120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703312" y="3990745"/>
            <a:ext cx="1555394" cy="234000"/>
            <a:chOff x="0" y="0"/>
            <a:chExt cx="1555394" cy="234000"/>
          </a:xfrm>
        </p:grpSpPr>
        <p:sp>
          <p:nvSpPr>
            <p:cNvPr id="33" name="Rounded Rectangle 32"/>
            <p:cNvSpPr/>
            <p:nvPr/>
          </p:nvSpPr>
          <p:spPr>
            <a:xfrm>
              <a:off x="0" y="0"/>
              <a:ext cx="1555394" cy="234000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Rounded Rectangle 4"/>
            <p:cNvSpPr/>
            <p:nvPr/>
          </p:nvSpPr>
          <p:spPr>
            <a:xfrm>
              <a:off x="11423" y="11423"/>
              <a:ext cx="1532548" cy="2111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1" kern="1200" dirty="0"/>
                <a:t> </a:t>
              </a:r>
              <a:r>
                <a:rPr lang="en-US" sz="1000" b="1" kern="1200" dirty="0" smtClean="0"/>
                <a:t>Frontend Engineer</a:t>
              </a:r>
              <a:endParaRPr lang="en-US" sz="1000" kern="1200" dirty="0"/>
            </a:p>
          </p:txBody>
        </p:sp>
      </p:grpSp>
      <p:sp>
        <p:nvSpPr>
          <p:cNvPr id="36" name="Google Shape;68;p15"/>
          <p:cNvSpPr txBox="1">
            <a:spLocks/>
          </p:cNvSpPr>
          <p:nvPr/>
        </p:nvSpPr>
        <p:spPr>
          <a:xfrm>
            <a:off x="305645" y="266139"/>
            <a:ext cx="6149656" cy="57270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3000" b="1" dirty="0" smtClean="0">
                <a:solidFill>
                  <a:srgbClr val="7030A0"/>
                </a:solidFill>
              </a:rPr>
              <a:t>PRESENTED BY</a:t>
            </a:r>
            <a:endParaRPr lang="en-GB" sz="3000" b="1" dirty="0">
              <a:solidFill>
                <a:srgbClr val="7030A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194" y="2489917"/>
            <a:ext cx="1442213" cy="149355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6407" y="266139"/>
            <a:ext cx="1652844" cy="165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79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2000">
        <p14:pan dir="r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>
            <a:extLst>
              <a:ext uri="{FF2B5EF4-FFF2-40B4-BE49-F238E27FC236}">
                <a16:creationId xmlns:a16="http://schemas.microsoft.com/office/drawing/2014/main" xmlns="" id="{ED8ED880-B160-4B91-BB32-14A8F4C28E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" t="5558" r="76154" b="61013"/>
          <a:stretch/>
        </p:blipFill>
        <p:spPr>
          <a:xfrm rot="10800000" flipH="1">
            <a:off x="-37136" y="3474318"/>
            <a:ext cx="1814944" cy="166918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xmlns="" id="{6D49584B-FB5B-4290-BF7F-CA2D55A9C162}"/>
              </a:ext>
            </a:extLst>
          </p:cNvPr>
          <p:cNvSpPr/>
          <p:nvPr/>
        </p:nvSpPr>
        <p:spPr>
          <a:xfrm>
            <a:off x="5923249" y="-26052"/>
            <a:ext cx="3220751" cy="5153025"/>
          </a:xfrm>
          <a:custGeom>
            <a:avLst/>
            <a:gdLst>
              <a:gd name="connsiteX0" fmla="*/ 0 w 4711700"/>
              <a:gd name="connsiteY0" fmla="*/ 0 h 6858000"/>
              <a:gd name="connsiteX1" fmla="*/ 4711700 w 4711700"/>
              <a:gd name="connsiteY1" fmla="*/ 0 h 6858000"/>
              <a:gd name="connsiteX2" fmla="*/ 4711700 w 4711700"/>
              <a:gd name="connsiteY2" fmla="*/ 6858000 h 6858000"/>
              <a:gd name="connsiteX3" fmla="*/ 0 w 4711700"/>
              <a:gd name="connsiteY3" fmla="*/ 6858000 h 6858000"/>
              <a:gd name="connsiteX4" fmla="*/ 0 w 4711700"/>
              <a:gd name="connsiteY4" fmla="*/ 0 h 6858000"/>
              <a:gd name="connsiteX0" fmla="*/ 1562100 w 4711700"/>
              <a:gd name="connsiteY0" fmla="*/ 0 h 6870700"/>
              <a:gd name="connsiteX1" fmla="*/ 4711700 w 4711700"/>
              <a:gd name="connsiteY1" fmla="*/ 12700 h 6870700"/>
              <a:gd name="connsiteX2" fmla="*/ 4711700 w 4711700"/>
              <a:gd name="connsiteY2" fmla="*/ 6870700 h 6870700"/>
              <a:gd name="connsiteX3" fmla="*/ 0 w 4711700"/>
              <a:gd name="connsiteY3" fmla="*/ 6870700 h 6870700"/>
              <a:gd name="connsiteX4" fmla="*/ 1562100 w 4711700"/>
              <a:gd name="connsiteY4" fmla="*/ 0 h 6870700"/>
              <a:gd name="connsiteX0" fmla="*/ 1852872 w 5002472"/>
              <a:gd name="connsiteY0" fmla="*/ 0 h 6870700"/>
              <a:gd name="connsiteX1" fmla="*/ 5002472 w 5002472"/>
              <a:gd name="connsiteY1" fmla="*/ 12700 h 6870700"/>
              <a:gd name="connsiteX2" fmla="*/ 5002472 w 5002472"/>
              <a:gd name="connsiteY2" fmla="*/ 6870700 h 6870700"/>
              <a:gd name="connsiteX3" fmla="*/ 290772 w 5002472"/>
              <a:gd name="connsiteY3" fmla="*/ 6870700 h 6870700"/>
              <a:gd name="connsiteX4" fmla="*/ 24072 w 5002472"/>
              <a:gd name="connsiteY4" fmla="*/ 4584700 h 6870700"/>
              <a:gd name="connsiteX5" fmla="*/ 1852872 w 5002472"/>
              <a:gd name="connsiteY5" fmla="*/ 0 h 6870700"/>
              <a:gd name="connsiteX0" fmla="*/ 1837534 w 4987134"/>
              <a:gd name="connsiteY0" fmla="*/ 0 h 6870700"/>
              <a:gd name="connsiteX1" fmla="*/ 4987134 w 4987134"/>
              <a:gd name="connsiteY1" fmla="*/ 12700 h 6870700"/>
              <a:gd name="connsiteX2" fmla="*/ 4987134 w 4987134"/>
              <a:gd name="connsiteY2" fmla="*/ 6870700 h 6870700"/>
              <a:gd name="connsiteX3" fmla="*/ 1405734 w 4987134"/>
              <a:gd name="connsiteY3" fmla="*/ 6858000 h 6870700"/>
              <a:gd name="connsiteX4" fmla="*/ 8734 w 4987134"/>
              <a:gd name="connsiteY4" fmla="*/ 4584700 h 6870700"/>
              <a:gd name="connsiteX5" fmla="*/ 1837534 w 4987134"/>
              <a:gd name="connsiteY5" fmla="*/ 0 h 6870700"/>
              <a:gd name="connsiteX0" fmla="*/ 1846749 w 4996349"/>
              <a:gd name="connsiteY0" fmla="*/ 0 h 6870700"/>
              <a:gd name="connsiteX1" fmla="*/ 4996349 w 4996349"/>
              <a:gd name="connsiteY1" fmla="*/ 12700 h 6870700"/>
              <a:gd name="connsiteX2" fmla="*/ 4996349 w 4996349"/>
              <a:gd name="connsiteY2" fmla="*/ 6870700 h 6870700"/>
              <a:gd name="connsiteX3" fmla="*/ 1414949 w 4996349"/>
              <a:gd name="connsiteY3" fmla="*/ 6858000 h 6870700"/>
              <a:gd name="connsiteX4" fmla="*/ 17949 w 4996349"/>
              <a:gd name="connsiteY4" fmla="*/ 4584700 h 6870700"/>
              <a:gd name="connsiteX5" fmla="*/ 1846749 w 4996349"/>
              <a:gd name="connsiteY5" fmla="*/ 0 h 6870700"/>
              <a:gd name="connsiteX0" fmla="*/ 1846749 w 4996349"/>
              <a:gd name="connsiteY0" fmla="*/ 0 h 6870700"/>
              <a:gd name="connsiteX1" fmla="*/ 4996349 w 4996349"/>
              <a:gd name="connsiteY1" fmla="*/ 12700 h 6870700"/>
              <a:gd name="connsiteX2" fmla="*/ 4996349 w 4996349"/>
              <a:gd name="connsiteY2" fmla="*/ 6870700 h 6870700"/>
              <a:gd name="connsiteX3" fmla="*/ 1414949 w 4996349"/>
              <a:gd name="connsiteY3" fmla="*/ 6858000 h 6870700"/>
              <a:gd name="connsiteX4" fmla="*/ 17949 w 4996349"/>
              <a:gd name="connsiteY4" fmla="*/ 4584700 h 6870700"/>
              <a:gd name="connsiteX5" fmla="*/ 1846749 w 4996349"/>
              <a:gd name="connsiteY5" fmla="*/ 0 h 6870700"/>
              <a:gd name="connsiteX0" fmla="*/ 1846749 w 4996349"/>
              <a:gd name="connsiteY0" fmla="*/ 0 h 6870700"/>
              <a:gd name="connsiteX1" fmla="*/ 4996349 w 4996349"/>
              <a:gd name="connsiteY1" fmla="*/ 12700 h 6870700"/>
              <a:gd name="connsiteX2" fmla="*/ 4996349 w 4996349"/>
              <a:gd name="connsiteY2" fmla="*/ 6870700 h 6870700"/>
              <a:gd name="connsiteX3" fmla="*/ 1414949 w 4996349"/>
              <a:gd name="connsiteY3" fmla="*/ 6858000 h 6870700"/>
              <a:gd name="connsiteX4" fmla="*/ 17949 w 4996349"/>
              <a:gd name="connsiteY4" fmla="*/ 4584700 h 6870700"/>
              <a:gd name="connsiteX5" fmla="*/ 1846749 w 4996349"/>
              <a:gd name="connsiteY5" fmla="*/ 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6349" h="6870700">
                <a:moveTo>
                  <a:pt x="1846749" y="0"/>
                </a:moveTo>
                <a:lnTo>
                  <a:pt x="4996349" y="12700"/>
                </a:lnTo>
                <a:lnTo>
                  <a:pt x="4996349" y="6870700"/>
                </a:lnTo>
                <a:lnTo>
                  <a:pt x="1414949" y="6858000"/>
                </a:lnTo>
                <a:cubicBezTo>
                  <a:pt x="619082" y="6502400"/>
                  <a:pt x="-125984" y="5219700"/>
                  <a:pt x="17949" y="4584700"/>
                </a:cubicBezTo>
                <a:cubicBezTo>
                  <a:pt x="449749" y="3018367"/>
                  <a:pt x="1030283" y="1528233"/>
                  <a:pt x="1846749" y="0"/>
                </a:cubicBezTo>
                <a:close/>
              </a:path>
            </a:pathLst>
          </a:custGeom>
          <a:solidFill>
            <a:srgbClr val="5B2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cs typeface="+mn-ea"/>
              <a:sym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1079" y="290069"/>
            <a:ext cx="6078588" cy="70788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buSzPct val="39285"/>
            </a:pPr>
            <a:r>
              <a:rPr lang="en-US" sz="3200" b="1" dirty="0" smtClean="0">
                <a:solidFill>
                  <a:srgbClr val="7030A0"/>
                </a:solidFill>
              </a:rPr>
              <a:t>CONTRIBUTION</a:t>
            </a:r>
            <a:r>
              <a:rPr lang="en-US" sz="800" b="1" dirty="0">
                <a:solidFill>
                  <a:srgbClr val="7030A0"/>
                </a:solidFill>
              </a:rPr>
              <a:t/>
            </a:r>
            <a:br>
              <a:rPr lang="en-US" sz="800" b="1" dirty="0">
                <a:solidFill>
                  <a:srgbClr val="7030A0"/>
                </a:solidFill>
              </a:rPr>
            </a:br>
            <a:endParaRPr lang="en-US" sz="800" dirty="0">
              <a:solidFill>
                <a:srgbClr val="7030A0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02150" y="1060450"/>
            <a:ext cx="8520600" cy="3556000"/>
          </a:xfrm>
        </p:spPr>
        <p:txBody>
          <a:bodyPr>
            <a:normAutofit/>
          </a:bodyPr>
          <a:lstStyle/>
          <a:p>
            <a:pPr algn="l"/>
            <a:r>
              <a:rPr lang="en-US" sz="2000" dirty="0" smtClean="0"/>
              <a:t>Name : Abdullah Al Rohan</a:t>
            </a:r>
          </a:p>
          <a:p>
            <a:pPr algn="l"/>
            <a:r>
              <a:rPr lang="en-US" sz="1800" dirty="0" smtClean="0"/>
              <a:t>Work: Authentication, Update Profile, Booking Cancellation</a:t>
            </a:r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Name : </a:t>
            </a:r>
            <a:r>
              <a:rPr lang="en-US" sz="1800" dirty="0" smtClean="0"/>
              <a:t>Farzana Nasir Barsha</a:t>
            </a:r>
          </a:p>
          <a:p>
            <a:pPr algn="l"/>
            <a:r>
              <a:rPr lang="en-US" sz="1800" smtClean="0"/>
              <a:t>Work: Package </a:t>
            </a:r>
            <a:r>
              <a:rPr lang="en-US" sz="1800" dirty="0" smtClean="0"/>
              <a:t>and Booking Management</a:t>
            </a:r>
          </a:p>
          <a:p>
            <a:pPr algn="l"/>
            <a:endParaRPr lang="en-US" sz="1800" dirty="0" smtClean="0"/>
          </a:p>
          <a:p>
            <a:pPr algn="l"/>
            <a:r>
              <a:rPr lang="en-US" sz="1800" dirty="0"/>
              <a:t>Name : </a:t>
            </a:r>
            <a:r>
              <a:rPr lang="en-US" sz="1800" dirty="0" err="1" smtClean="0"/>
              <a:t>Shabah</a:t>
            </a:r>
            <a:r>
              <a:rPr lang="en-US" sz="1800" dirty="0" smtClean="0"/>
              <a:t> </a:t>
            </a:r>
            <a:r>
              <a:rPr lang="en-US" sz="1800" dirty="0" err="1" smtClean="0"/>
              <a:t>Tasfiya</a:t>
            </a:r>
            <a:r>
              <a:rPr lang="en-US" sz="1800" dirty="0" smtClean="0"/>
              <a:t> </a:t>
            </a:r>
          </a:p>
          <a:p>
            <a:pPr algn="l"/>
            <a:r>
              <a:rPr lang="en-US" sz="1800" dirty="0"/>
              <a:t>Work: </a:t>
            </a:r>
            <a:r>
              <a:rPr lang="en-US" sz="1800" dirty="0" smtClean="0"/>
              <a:t>Gallery Management, Admin Dashboard</a:t>
            </a:r>
            <a:endParaRPr lang="en-US" sz="1800" dirty="0"/>
          </a:p>
          <a:p>
            <a:pPr algn="l"/>
            <a:endParaRPr lang="en-US" sz="1800" dirty="0" smtClean="0"/>
          </a:p>
          <a:p>
            <a:pPr algn="l"/>
            <a:r>
              <a:rPr lang="en-US" sz="1800" dirty="0" smtClean="0"/>
              <a:t>Name </a:t>
            </a:r>
            <a:r>
              <a:rPr lang="en-US" sz="1800" dirty="0"/>
              <a:t>: </a:t>
            </a:r>
            <a:r>
              <a:rPr lang="en-US" sz="1800" dirty="0" smtClean="0"/>
              <a:t>Al Mahmud </a:t>
            </a:r>
            <a:r>
              <a:rPr lang="en-US" sz="1800" dirty="0" err="1" smtClean="0"/>
              <a:t>Jawad</a:t>
            </a:r>
            <a:endParaRPr lang="en-US" sz="1800" dirty="0" smtClean="0"/>
          </a:p>
          <a:p>
            <a:pPr algn="l"/>
            <a:r>
              <a:rPr lang="en-US" sz="1800" dirty="0"/>
              <a:t>Work: </a:t>
            </a:r>
            <a:r>
              <a:rPr lang="en-US" sz="1800" dirty="0" smtClean="0"/>
              <a:t>User Management, Contact Us Management.</a:t>
            </a:r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667" y="1490491"/>
            <a:ext cx="2594496" cy="25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1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2000">
        <p14:pan dir="r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>
            <a:extLst>
              <a:ext uri="{FF2B5EF4-FFF2-40B4-BE49-F238E27FC236}">
                <a16:creationId xmlns:a16="http://schemas.microsoft.com/office/drawing/2014/main" xmlns="" id="{ED8ED880-B160-4B91-BB32-14A8F4C28E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" t="5558" r="76154" b="61013"/>
          <a:stretch/>
        </p:blipFill>
        <p:spPr>
          <a:xfrm rot="10800000" flipH="1">
            <a:off x="-37136" y="3474318"/>
            <a:ext cx="1814944" cy="166918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xmlns="" id="{6D49584B-FB5B-4290-BF7F-CA2D55A9C162}"/>
              </a:ext>
            </a:extLst>
          </p:cNvPr>
          <p:cNvSpPr/>
          <p:nvPr/>
        </p:nvSpPr>
        <p:spPr>
          <a:xfrm>
            <a:off x="5923249" y="-9525"/>
            <a:ext cx="3220751" cy="5153025"/>
          </a:xfrm>
          <a:custGeom>
            <a:avLst/>
            <a:gdLst>
              <a:gd name="connsiteX0" fmla="*/ 0 w 4711700"/>
              <a:gd name="connsiteY0" fmla="*/ 0 h 6858000"/>
              <a:gd name="connsiteX1" fmla="*/ 4711700 w 4711700"/>
              <a:gd name="connsiteY1" fmla="*/ 0 h 6858000"/>
              <a:gd name="connsiteX2" fmla="*/ 4711700 w 4711700"/>
              <a:gd name="connsiteY2" fmla="*/ 6858000 h 6858000"/>
              <a:gd name="connsiteX3" fmla="*/ 0 w 4711700"/>
              <a:gd name="connsiteY3" fmla="*/ 6858000 h 6858000"/>
              <a:gd name="connsiteX4" fmla="*/ 0 w 4711700"/>
              <a:gd name="connsiteY4" fmla="*/ 0 h 6858000"/>
              <a:gd name="connsiteX0" fmla="*/ 1562100 w 4711700"/>
              <a:gd name="connsiteY0" fmla="*/ 0 h 6870700"/>
              <a:gd name="connsiteX1" fmla="*/ 4711700 w 4711700"/>
              <a:gd name="connsiteY1" fmla="*/ 12700 h 6870700"/>
              <a:gd name="connsiteX2" fmla="*/ 4711700 w 4711700"/>
              <a:gd name="connsiteY2" fmla="*/ 6870700 h 6870700"/>
              <a:gd name="connsiteX3" fmla="*/ 0 w 4711700"/>
              <a:gd name="connsiteY3" fmla="*/ 6870700 h 6870700"/>
              <a:gd name="connsiteX4" fmla="*/ 1562100 w 4711700"/>
              <a:gd name="connsiteY4" fmla="*/ 0 h 6870700"/>
              <a:gd name="connsiteX0" fmla="*/ 1852872 w 5002472"/>
              <a:gd name="connsiteY0" fmla="*/ 0 h 6870700"/>
              <a:gd name="connsiteX1" fmla="*/ 5002472 w 5002472"/>
              <a:gd name="connsiteY1" fmla="*/ 12700 h 6870700"/>
              <a:gd name="connsiteX2" fmla="*/ 5002472 w 5002472"/>
              <a:gd name="connsiteY2" fmla="*/ 6870700 h 6870700"/>
              <a:gd name="connsiteX3" fmla="*/ 290772 w 5002472"/>
              <a:gd name="connsiteY3" fmla="*/ 6870700 h 6870700"/>
              <a:gd name="connsiteX4" fmla="*/ 24072 w 5002472"/>
              <a:gd name="connsiteY4" fmla="*/ 4584700 h 6870700"/>
              <a:gd name="connsiteX5" fmla="*/ 1852872 w 5002472"/>
              <a:gd name="connsiteY5" fmla="*/ 0 h 6870700"/>
              <a:gd name="connsiteX0" fmla="*/ 1837534 w 4987134"/>
              <a:gd name="connsiteY0" fmla="*/ 0 h 6870700"/>
              <a:gd name="connsiteX1" fmla="*/ 4987134 w 4987134"/>
              <a:gd name="connsiteY1" fmla="*/ 12700 h 6870700"/>
              <a:gd name="connsiteX2" fmla="*/ 4987134 w 4987134"/>
              <a:gd name="connsiteY2" fmla="*/ 6870700 h 6870700"/>
              <a:gd name="connsiteX3" fmla="*/ 1405734 w 4987134"/>
              <a:gd name="connsiteY3" fmla="*/ 6858000 h 6870700"/>
              <a:gd name="connsiteX4" fmla="*/ 8734 w 4987134"/>
              <a:gd name="connsiteY4" fmla="*/ 4584700 h 6870700"/>
              <a:gd name="connsiteX5" fmla="*/ 1837534 w 4987134"/>
              <a:gd name="connsiteY5" fmla="*/ 0 h 6870700"/>
              <a:gd name="connsiteX0" fmla="*/ 1846749 w 4996349"/>
              <a:gd name="connsiteY0" fmla="*/ 0 h 6870700"/>
              <a:gd name="connsiteX1" fmla="*/ 4996349 w 4996349"/>
              <a:gd name="connsiteY1" fmla="*/ 12700 h 6870700"/>
              <a:gd name="connsiteX2" fmla="*/ 4996349 w 4996349"/>
              <a:gd name="connsiteY2" fmla="*/ 6870700 h 6870700"/>
              <a:gd name="connsiteX3" fmla="*/ 1414949 w 4996349"/>
              <a:gd name="connsiteY3" fmla="*/ 6858000 h 6870700"/>
              <a:gd name="connsiteX4" fmla="*/ 17949 w 4996349"/>
              <a:gd name="connsiteY4" fmla="*/ 4584700 h 6870700"/>
              <a:gd name="connsiteX5" fmla="*/ 1846749 w 4996349"/>
              <a:gd name="connsiteY5" fmla="*/ 0 h 6870700"/>
              <a:gd name="connsiteX0" fmla="*/ 1846749 w 4996349"/>
              <a:gd name="connsiteY0" fmla="*/ 0 h 6870700"/>
              <a:gd name="connsiteX1" fmla="*/ 4996349 w 4996349"/>
              <a:gd name="connsiteY1" fmla="*/ 12700 h 6870700"/>
              <a:gd name="connsiteX2" fmla="*/ 4996349 w 4996349"/>
              <a:gd name="connsiteY2" fmla="*/ 6870700 h 6870700"/>
              <a:gd name="connsiteX3" fmla="*/ 1414949 w 4996349"/>
              <a:gd name="connsiteY3" fmla="*/ 6858000 h 6870700"/>
              <a:gd name="connsiteX4" fmla="*/ 17949 w 4996349"/>
              <a:gd name="connsiteY4" fmla="*/ 4584700 h 6870700"/>
              <a:gd name="connsiteX5" fmla="*/ 1846749 w 4996349"/>
              <a:gd name="connsiteY5" fmla="*/ 0 h 6870700"/>
              <a:gd name="connsiteX0" fmla="*/ 1846749 w 4996349"/>
              <a:gd name="connsiteY0" fmla="*/ 0 h 6870700"/>
              <a:gd name="connsiteX1" fmla="*/ 4996349 w 4996349"/>
              <a:gd name="connsiteY1" fmla="*/ 12700 h 6870700"/>
              <a:gd name="connsiteX2" fmla="*/ 4996349 w 4996349"/>
              <a:gd name="connsiteY2" fmla="*/ 6870700 h 6870700"/>
              <a:gd name="connsiteX3" fmla="*/ 1414949 w 4996349"/>
              <a:gd name="connsiteY3" fmla="*/ 6858000 h 6870700"/>
              <a:gd name="connsiteX4" fmla="*/ 17949 w 4996349"/>
              <a:gd name="connsiteY4" fmla="*/ 4584700 h 6870700"/>
              <a:gd name="connsiteX5" fmla="*/ 1846749 w 4996349"/>
              <a:gd name="connsiteY5" fmla="*/ 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6349" h="6870700">
                <a:moveTo>
                  <a:pt x="1846749" y="0"/>
                </a:moveTo>
                <a:lnTo>
                  <a:pt x="4996349" y="12700"/>
                </a:lnTo>
                <a:lnTo>
                  <a:pt x="4996349" y="6870700"/>
                </a:lnTo>
                <a:lnTo>
                  <a:pt x="1414949" y="6858000"/>
                </a:lnTo>
                <a:cubicBezTo>
                  <a:pt x="619082" y="6502400"/>
                  <a:pt x="-125984" y="5219700"/>
                  <a:pt x="17949" y="4584700"/>
                </a:cubicBezTo>
                <a:cubicBezTo>
                  <a:pt x="449749" y="3018367"/>
                  <a:pt x="1030283" y="1528233"/>
                  <a:pt x="1846749" y="0"/>
                </a:cubicBezTo>
                <a:close/>
              </a:path>
            </a:pathLst>
          </a:custGeom>
          <a:solidFill>
            <a:srgbClr val="5B2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cs typeface="+mn-ea"/>
              <a:sym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4668" y="1989138"/>
            <a:ext cx="5568287" cy="841800"/>
          </a:xfrm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en-US" b="1" dirty="0" smtClean="0">
                <a:solidFill>
                  <a:srgbClr val="7030A0"/>
                </a:solidFill>
              </a:rPr>
              <a:t>THANK YOU !</a:t>
            </a: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837" y="1627590"/>
            <a:ext cx="2546350" cy="254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3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2000">
        <p14:pan dir="r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组合 57">
            <a:extLst>
              <a:ext uri="{FF2B5EF4-FFF2-40B4-BE49-F238E27FC236}">
                <a16:creationId xmlns:a16="http://schemas.microsoft.com/office/drawing/2014/main" xmlns="" id="{36B79AA0-5356-4253-B2D2-1E7FDB2D5DAF}"/>
              </a:ext>
            </a:extLst>
          </p:cNvPr>
          <p:cNvGrpSpPr/>
          <p:nvPr/>
        </p:nvGrpSpPr>
        <p:grpSpPr>
          <a:xfrm>
            <a:off x="6808576" y="229830"/>
            <a:ext cx="1990373" cy="230833"/>
            <a:chOff x="683746" y="443280"/>
            <a:chExt cx="2653830" cy="307777"/>
          </a:xfrm>
        </p:grpSpPr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xmlns="" id="{DA220EC3-E76A-40FD-A0D3-9FD470C58EA3}"/>
                </a:ext>
              </a:extLst>
            </p:cNvPr>
            <p:cNvSpPr/>
            <p:nvPr/>
          </p:nvSpPr>
          <p:spPr>
            <a:xfrm>
              <a:off x="1384951" y="443280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5B2D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cs typeface="+mn-ea"/>
                <a:sym typeface="+mn-lt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xmlns="" id="{88611AAA-873E-4919-B709-1789C9BDB7B7}"/>
                </a:ext>
              </a:extLst>
            </p:cNvPr>
            <p:cNvGrpSpPr/>
            <p:nvPr/>
          </p:nvGrpSpPr>
          <p:grpSpPr>
            <a:xfrm>
              <a:off x="1507889" y="514362"/>
              <a:ext cx="155669" cy="165612"/>
              <a:chOff x="1423100" y="355337"/>
              <a:chExt cx="155669" cy="165612"/>
            </a:xfrm>
          </p:grpSpPr>
          <p:sp>
            <p:nvSpPr>
              <p:cNvPr id="24" name="圆: 空心 23">
                <a:extLst>
                  <a:ext uri="{FF2B5EF4-FFF2-40B4-BE49-F238E27FC236}">
                    <a16:creationId xmlns:a16="http://schemas.microsoft.com/office/drawing/2014/main" xmlns="" id="{22569AD2-6DA2-4090-8179-EC91F771AD50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xmlns="" id="{0FE6C29F-BF32-44D3-80AE-01C9CC5A2A63}"/>
                  </a:ext>
                </a:extLst>
              </p:cNvPr>
              <p:cNvCxnSpPr>
                <a:cxnSpLocks/>
                <a:stCxn id="24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D36BF37D-7D17-4F9F-ACC5-BB39578E4F03}"/>
                </a:ext>
              </a:extLst>
            </p:cNvPr>
            <p:cNvCxnSpPr>
              <a:cxnSpLocks/>
            </p:cNvCxnSpPr>
            <p:nvPr/>
          </p:nvCxnSpPr>
          <p:spPr>
            <a:xfrm>
              <a:off x="683746" y="526779"/>
              <a:ext cx="213596" cy="0"/>
            </a:xfrm>
            <a:prstGeom prst="line">
              <a:avLst/>
            </a:prstGeom>
            <a:ln w="19050" cap="rnd">
              <a:solidFill>
                <a:srgbClr val="5B2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xmlns="" id="{76D0F2E9-4D53-4B35-976D-05E8251E5ED8}"/>
                </a:ext>
              </a:extLst>
            </p:cNvPr>
            <p:cNvCxnSpPr>
              <a:cxnSpLocks/>
            </p:cNvCxnSpPr>
            <p:nvPr/>
          </p:nvCxnSpPr>
          <p:spPr>
            <a:xfrm>
              <a:off x="683746" y="597168"/>
              <a:ext cx="151683" cy="0"/>
            </a:xfrm>
            <a:prstGeom prst="line">
              <a:avLst/>
            </a:prstGeom>
            <a:ln w="19050" cap="rnd">
              <a:solidFill>
                <a:srgbClr val="5B2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xmlns="" id="{AF00A3A4-4238-4408-995A-D4715B251963}"/>
                </a:ext>
              </a:extLst>
            </p:cNvPr>
            <p:cNvCxnSpPr>
              <a:cxnSpLocks/>
            </p:cNvCxnSpPr>
            <p:nvPr/>
          </p:nvCxnSpPr>
          <p:spPr>
            <a:xfrm>
              <a:off x="683746" y="667557"/>
              <a:ext cx="106798" cy="0"/>
            </a:xfrm>
            <a:prstGeom prst="line">
              <a:avLst/>
            </a:prstGeom>
            <a:ln w="19050" cap="rnd">
              <a:solidFill>
                <a:srgbClr val="5B2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xmlns="" id="{C1D4A8D3-EE6A-4E22-AF6B-107CE3C573D1}"/>
              </a:ext>
            </a:extLst>
          </p:cNvPr>
          <p:cNvSpPr txBox="1"/>
          <p:nvPr/>
        </p:nvSpPr>
        <p:spPr>
          <a:xfrm>
            <a:off x="613417" y="256787"/>
            <a:ext cx="3133345" cy="55399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dist"/>
            <a:r>
              <a:rPr lang="en-US" altLang="zh-CN" sz="3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CONTENTS</a:t>
            </a:r>
            <a:endParaRPr lang="zh-CN" altLang="en-US" sz="3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xmlns="" id="{4EB0BD10-BF24-D1E7-B57E-C31FF4C2C886}"/>
              </a:ext>
            </a:extLst>
          </p:cNvPr>
          <p:cNvSpPr txBox="1"/>
          <p:nvPr/>
        </p:nvSpPr>
        <p:spPr>
          <a:xfrm>
            <a:off x="8001735" y="185419"/>
            <a:ext cx="405045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200000"/>
              </a:lnSpc>
              <a:buClrTx/>
              <a:defRPr/>
            </a:pPr>
            <a:r>
              <a:rPr lang="en-US" altLang="zh-CN" sz="100" dirty="0">
                <a:noFill/>
              </a:rPr>
              <a:t>PPT</a:t>
            </a:r>
            <a:r>
              <a:rPr lang="zh-CN" altLang="en-US" sz="100" dirty="0">
                <a:noFill/>
              </a:rPr>
              <a:t>模板 </a:t>
            </a:r>
            <a:r>
              <a:rPr lang="en-US" altLang="zh-CN" sz="100" dirty="0">
                <a:noFill/>
              </a:rPr>
              <a:t>http://www.1ppt.com/moban/</a:t>
            </a:r>
            <a:r>
              <a:rPr lang="zh-CN" altLang="en-US" sz="100" dirty="0">
                <a:noFill/>
              </a:rPr>
              <a:t> </a:t>
            </a:r>
            <a:endParaRPr lang="en-US" altLang="zh-CN" sz="100" dirty="0">
              <a:noFill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73006" y="926296"/>
            <a:ext cx="773377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Hardware &amp; Software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Architecture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Flowchart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Demonstration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Limitation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Enhancement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Contribution</a:t>
            </a:r>
          </a:p>
          <a:p>
            <a:r>
              <a:rPr lang="en-US" sz="1050" dirty="0"/>
              <a:t/>
            </a:r>
            <a:br>
              <a:rPr lang="en-US" sz="1050" dirty="0"/>
            </a:br>
            <a:endParaRPr lang="en-US" sz="1050" dirty="0"/>
          </a:p>
        </p:txBody>
      </p:sp>
      <p:sp>
        <p:nvSpPr>
          <p:cNvPr id="41" name="矩形 1">
            <a:extLst>
              <a:ext uri="{FF2B5EF4-FFF2-40B4-BE49-F238E27FC236}">
                <a16:creationId xmlns:a16="http://schemas.microsoft.com/office/drawing/2014/main" xmlns="" id="{6D49584B-FB5B-4290-BF7F-CA2D55A9C162}"/>
              </a:ext>
            </a:extLst>
          </p:cNvPr>
          <p:cNvSpPr/>
          <p:nvPr/>
        </p:nvSpPr>
        <p:spPr>
          <a:xfrm>
            <a:off x="5647062" y="0"/>
            <a:ext cx="3220751" cy="5153025"/>
          </a:xfrm>
          <a:custGeom>
            <a:avLst/>
            <a:gdLst>
              <a:gd name="connsiteX0" fmla="*/ 0 w 4711700"/>
              <a:gd name="connsiteY0" fmla="*/ 0 h 6858000"/>
              <a:gd name="connsiteX1" fmla="*/ 4711700 w 4711700"/>
              <a:gd name="connsiteY1" fmla="*/ 0 h 6858000"/>
              <a:gd name="connsiteX2" fmla="*/ 4711700 w 4711700"/>
              <a:gd name="connsiteY2" fmla="*/ 6858000 h 6858000"/>
              <a:gd name="connsiteX3" fmla="*/ 0 w 4711700"/>
              <a:gd name="connsiteY3" fmla="*/ 6858000 h 6858000"/>
              <a:gd name="connsiteX4" fmla="*/ 0 w 4711700"/>
              <a:gd name="connsiteY4" fmla="*/ 0 h 6858000"/>
              <a:gd name="connsiteX0" fmla="*/ 1562100 w 4711700"/>
              <a:gd name="connsiteY0" fmla="*/ 0 h 6870700"/>
              <a:gd name="connsiteX1" fmla="*/ 4711700 w 4711700"/>
              <a:gd name="connsiteY1" fmla="*/ 12700 h 6870700"/>
              <a:gd name="connsiteX2" fmla="*/ 4711700 w 4711700"/>
              <a:gd name="connsiteY2" fmla="*/ 6870700 h 6870700"/>
              <a:gd name="connsiteX3" fmla="*/ 0 w 4711700"/>
              <a:gd name="connsiteY3" fmla="*/ 6870700 h 6870700"/>
              <a:gd name="connsiteX4" fmla="*/ 1562100 w 4711700"/>
              <a:gd name="connsiteY4" fmla="*/ 0 h 6870700"/>
              <a:gd name="connsiteX0" fmla="*/ 1852872 w 5002472"/>
              <a:gd name="connsiteY0" fmla="*/ 0 h 6870700"/>
              <a:gd name="connsiteX1" fmla="*/ 5002472 w 5002472"/>
              <a:gd name="connsiteY1" fmla="*/ 12700 h 6870700"/>
              <a:gd name="connsiteX2" fmla="*/ 5002472 w 5002472"/>
              <a:gd name="connsiteY2" fmla="*/ 6870700 h 6870700"/>
              <a:gd name="connsiteX3" fmla="*/ 290772 w 5002472"/>
              <a:gd name="connsiteY3" fmla="*/ 6870700 h 6870700"/>
              <a:gd name="connsiteX4" fmla="*/ 24072 w 5002472"/>
              <a:gd name="connsiteY4" fmla="*/ 4584700 h 6870700"/>
              <a:gd name="connsiteX5" fmla="*/ 1852872 w 5002472"/>
              <a:gd name="connsiteY5" fmla="*/ 0 h 6870700"/>
              <a:gd name="connsiteX0" fmla="*/ 1837534 w 4987134"/>
              <a:gd name="connsiteY0" fmla="*/ 0 h 6870700"/>
              <a:gd name="connsiteX1" fmla="*/ 4987134 w 4987134"/>
              <a:gd name="connsiteY1" fmla="*/ 12700 h 6870700"/>
              <a:gd name="connsiteX2" fmla="*/ 4987134 w 4987134"/>
              <a:gd name="connsiteY2" fmla="*/ 6870700 h 6870700"/>
              <a:gd name="connsiteX3" fmla="*/ 1405734 w 4987134"/>
              <a:gd name="connsiteY3" fmla="*/ 6858000 h 6870700"/>
              <a:gd name="connsiteX4" fmla="*/ 8734 w 4987134"/>
              <a:gd name="connsiteY4" fmla="*/ 4584700 h 6870700"/>
              <a:gd name="connsiteX5" fmla="*/ 1837534 w 4987134"/>
              <a:gd name="connsiteY5" fmla="*/ 0 h 6870700"/>
              <a:gd name="connsiteX0" fmla="*/ 1846749 w 4996349"/>
              <a:gd name="connsiteY0" fmla="*/ 0 h 6870700"/>
              <a:gd name="connsiteX1" fmla="*/ 4996349 w 4996349"/>
              <a:gd name="connsiteY1" fmla="*/ 12700 h 6870700"/>
              <a:gd name="connsiteX2" fmla="*/ 4996349 w 4996349"/>
              <a:gd name="connsiteY2" fmla="*/ 6870700 h 6870700"/>
              <a:gd name="connsiteX3" fmla="*/ 1414949 w 4996349"/>
              <a:gd name="connsiteY3" fmla="*/ 6858000 h 6870700"/>
              <a:gd name="connsiteX4" fmla="*/ 17949 w 4996349"/>
              <a:gd name="connsiteY4" fmla="*/ 4584700 h 6870700"/>
              <a:gd name="connsiteX5" fmla="*/ 1846749 w 4996349"/>
              <a:gd name="connsiteY5" fmla="*/ 0 h 6870700"/>
              <a:gd name="connsiteX0" fmla="*/ 1846749 w 4996349"/>
              <a:gd name="connsiteY0" fmla="*/ 0 h 6870700"/>
              <a:gd name="connsiteX1" fmla="*/ 4996349 w 4996349"/>
              <a:gd name="connsiteY1" fmla="*/ 12700 h 6870700"/>
              <a:gd name="connsiteX2" fmla="*/ 4996349 w 4996349"/>
              <a:gd name="connsiteY2" fmla="*/ 6870700 h 6870700"/>
              <a:gd name="connsiteX3" fmla="*/ 1414949 w 4996349"/>
              <a:gd name="connsiteY3" fmla="*/ 6858000 h 6870700"/>
              <a:gd name="connsiteX4" fmla="*/ 17949 w 4996349"/>
              <a:gd name="connsiteY4" fmla="*/ 4584700 h 6870700"/>
              <a:gd name="connsiteX5" fmla="*/ 1846749 w 4996349"/>
              <a:gd name="connsiteY5" fmla="*/ 0 h 6870700"/>
              <a:gd name="connsiteX0" fmla="*/ 1846749 w 4996349"/>
              <a:gd name="connsiteY0" fmla="*/ 0 h 6870700"/>
              <a:gd name="connsiteX1" fmla="*/ 4996349 w 4996349"/>
              <a:gd name="connsiteY1" fmla="*/ 12700 h 6870700"/>
              <a:gd name="connsiteX2" fmla="*/ 4996349 w 4996349"/>
              <a:gd name="connsiteY2" fmla="*/ 6870700 h 6870700"/>
              <a:gd name="connsiteX3" fmla="*/ 1414949 w 4996349"/>
              <a:gd name="connsiteY3" fmla="*/ 6858000 h 6870700"/>
              <a:gd name="connsiteX4" fmla="*/ 17949 w 4996349"/>
              <a:gd name="connsiteY4" fmla="*/ 4584700 h 6870700"/>
              <a:gd name="connsiteX5" fmla="*/ 1846749 w 4996349"/>
              <a:gd name="connsiteY5" fmla="*/ 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6349" h="6870700">
                <a:moveTo>
                  <a:pt x="1846749" y="0"/>
                </a:moveTo>
                <a:lnTo>
                  <a:pt x="4996349" y="12700"/>
                </a:lnTo>
                <a:lnTo>
                  <a:pt x="4996349" y="6870700"/>
                </a:lnTo>
                <a:lnTo>
                  <a:pt x="1414949" y="6858000"/>
                </a:lnTo>
                <a:cubicBezTo>
                  <a:pt x="619082" y="6502400"/>
                  <a:pt x="-125984" y="5219700"/>
                  <a:pt x="17949" y="4584700"/>
                </a:cubicBezTo>
                <a:cubicBezTo>
                  <a:pt x="449749" y="3018367"/>
                  <a:pt x="1030283" y="1528233"/>
                  <a:pt x="1846749" y="0"/>
                </a:cubicBezTo>
                <a:close/>
              </a:path>
            </a:pathLst>
          </a:custGeom>
          <a:solidFill>
            <a:srgbClr val="5B2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cs typeface="+mn-ea"/>
              <a:sym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014" y="1262846"/>
            <a:ext cx="2951340" cy="295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9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>
            <a:extLst>
              <a:ext uri="{FF2B5EF4-FFF2-40B4-BE49-F238E27FC236}">
                <a16:creationId xmlns:a16="http://schemas.microsoft.com/office/drawing/2014/main" xmlns="" id="{ED8ED880-B160-4B91-BB32-14A8F4C28E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" t="5558" r="76154" b="61013"/>
          <a:stretch/>
        </p:blipFill>
        <p:spPr>
          <a:xfrm rot="10800000" flipH="1">
            <a:off x="-37136" y="3474318"/>
            <a:ext cx="1814944" cy="166918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xmlns="" id="{6D49584B-FB5B-4290-BF7F-CA2D55A9C162}"/>
              </a:ext>
            </a:extLst>
          </p:cNvPr>
          <p:cNvSpPr/>
          <p:nvPr/>
        </p:nvSpPr>
        <p:spPr>
          <a:xfrm>
            <a:off x="5923249" y="-9525"/>
            <a:ext cx="3220751" cy="5153025"/>
          </a:xfrm>
          <a:custGeom>
            <a:avLst/>
            <a:gdLst>
              <a:gd name="connsiteX0" fmla="*/ 0 w 4711700"/>
              <a:gd name="connsiteY0" fmla="*/ 0 h 6858000"/>
              <a:gd name="connsiteX1" fmla="*/ 4711700 w 4711700"/>
              <a:gd name="connsiteY1" fmla="*/ 0 h 6858000"/>
              <a:gd name="connsiteX2" fmla="*/ 4711700 w 4711700"/>
              <a:gd name="connsiteY2" fmla="*/ 6858000 h 6858000"/>
              <a:gd name="connsiteX3" fmla="*/ 0 w 4711700"/>
              <a:gd name="connsiteY3" fmla="*/ 6858000 h 6858000"/>
              <a:gd name="connsiteX4" fmla="*/ 0 w 4711700"/>
              <a:gd name="connsiteY4" fmla="*/ 0 h 6858000"/>
              <a:gd name="connsiteX0" fmla="*/ 1562100 w 4711700"/>
              <a:gd name="connsiteY0" fmla="*/ 0 h 6870700"/>
              <a:gd name="connsiteX1" fmla="*/ 4711700 w 4711700"/>
              <a:gd name="connsiteY1" fmla="*/ 12700 h 6870700"/>
              <a:gd name="connsiteX2" fmla="*/ 4711700 w 4711700"/>
              <a:gd name="connsiteY2" fmla="*/ 6870700 h 6870700"/>
              <a:gd name="connsiteX3" fmla="*/ 0 w 4711700"/>
              <a:gd name="connsiteY3" fmla="*/ 6870700 h 6870700"/>
              <a:gd name="connsiteX4" fmla="*/ 1562100 w 4711700"/>
              <a:gd name="connsiteY4" fmla="*/ 0 h 6870700"/>
              <a:gd name="connsiteX0" fmla="*/ 1852872 w 5002472"/>
              <a:gd name="connsiteY0" fmla="*/ 0 h 6870700"/>
              <a:gd name="connsiteX1" fmla="*/ 5002472 w 5002472"/>
              <a:gd name="connsiteY1" fmla="*/ 12700 h 6870700"/>
              <a:gd name="connsiteX2" fmla="*/ 5002472 w 5002472"/>
              <a:gd name="connsiteY2" fmla="*/ 6870700 h 6870700"/>
              <a:gd name="connsiteX3" fmla="*/ 290772 w 5002472"/>
              <a:gd name="connsiteY3" fmla="*/ 6870700 h 6870700"/>
              <a:gd name="connsiteX4" fmla="*/ 24072 w 5002472"/>
              <a:gd name="connsiteY4" fmla="*/ 4584700 h 6870700"/>
              <a:gd name="connsiteX5" fmla="*/ 1852872 w 5002472"/>
              <a:gd name="connsiteY5" fmla="*/ 0 h 6870700"/>
              <a:gd name="connsiteX0" fmla="*/ 1837534 w 4987134"/>
              <a:gd name="connsiteY0" fmla="*/ 0 h 6870700"/>
              <a:gd name="connsiteX1" fmla="*/ 4987134 w 4987134"/>
              <a:gd name="connsiteY1" fmla="*/ 12700 h 6870700"/>
              <a:gd name="connsiteX2" fmla="*/ 4987134 w 4987134"/>
              <a:gd name="connsiteY2" fmla="*/ 6870700 h 6870700"/>
              <a:gd name="connsiteX3" fmla="*/ 1405734 w 4987134"/>
              <a:gd name="connsiteY3" fmla="*/ 6858000 h 6870700"/>
              <a:gd name="connsiteX4" fmla="*/ 8734 w 4987134"/>
              <a:gd name="connsiteY4" fmla="*/ 4584700 h 6870700"/>
              <a:gd name="connsiteX5" fmla="*/ 1837534 w 4987134"/>
              <a:gd name="connsiteY5" fmla="*/ 0 h 6870700"/>
              <a:gd name="connsiteX0" fmla="*/ 1846749 w 4996349"/>
              <a:gd name="connsiteY0" fmla="*/ 0 h 6870700"/>
              <a:gd name="connsiteX1" fmla="*/ 4996349 w 4996349"/>
              <a:gd name="connsiteY1" fmla="*/ 12700 h 6870700"/>
              <a:gd name="connsiteX2" fmla="*/ 4996349 w 4996349"/>
              <a:gd name="connsiteY2" fmla="*/ 6870700 h 6870700"/>
              <a:gd name="connsiteX3" fmla="*/ 1414949 w 4996349"/>
              <a:gd name="connsiteY3" fmla="*/ 6858000 h 6870700"/>
              <a:gd name="connsiteX4" fmla="*/ 17949 w 4996349"/>
              <a:gd name="connsiteY4" fmla="*/ 4584700 h 6870700"/>
              <a:gd name="connsiteX5" fmla="*/ 1846749 w 4996349"/>
              <a:gd name="connsiteY5" fmla="*/ 0 h 6870700"/>
              <a:gd name="connsiteX0" fmla="*/ 1846749 w 4996349"/>
              <a:gd name="connsiteY0" fmla="*/ 0 h 6870700"/>
              <a:gd name="connsiteX1" fmla="*/ 4996349 w 4996349"/>
              <a:gd name="connsiteY1" fmla="*/ 12700 h 6870700"/>
              <a:gd name="connsiteX2" fmla="*/ 4996349 w 4996349"/>
              <a:gd name="connsiteY2" fmla="*/ 6870700 h 6870700"/>
              <a:gd name="connsiteX3" fmla="*/ 1414949 w 4996349"/>
              <a:gd name="connsiteY3" fmla="*/ 6858000 h 6870700"/>
              <a:gd name="connsiteX4" fmla="*/ 17949 w 4996349"/>
              <a:gd name="connsiteY4" fmla="*/ 4584700 h 6870700"/>
              <a:gd name="connsiteX5" fmla="*/ 1846749 w 4996349"/>
              <a:gd name="connsiteY5" fmla="*/ 0 h 6870700"/>
              <a:gd name="connsiteX0" fmla="*/ 1846749 w 4996349"/>
              <a:gd name="connsiteY0" fmla="*/ 0 h 6870700"/>
              <a:gd name="connsiteX1" fmla="*/ 4996349 w 4996349"/>
              <a:gd name="connsiteY1" fmla="*/ 12700 h 6870700"/>
              <a:gd name="connsiteX2" fmla="*/ 4996349 w 4996349"/>
              <a:gd name="connsiteY2" fmla="*/ 6870700 h 6870700"/>
              <a:gd name="connsiteX3" fmla="*/ 1414949 w 4996349"/>
              <a:gd name="connsiteY3" fmla="*/ 6858000 h 6870700"/>
              <a:gd name="connsiteX4" fmla="*/ 17949 w 4996349"/>
              <a:gd name="connsiteY4" fmla="*/ 4584700 h 6870700"/>
              <a:gd name="connsiteX5" fmla="*/ 1846749 w 4996349"/>
              <a:gd name="connsiteY5" fmla="*/ 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6349" h="6870700">
                <a:moveTo>
                  <a:pt x="1846749" y="0"/>
                </a:moveTo>
                <a:lnTo>
                  <a:pt x="4996349" y="12700"/>
                </a:lnTo>
                <a:lnTo>
                  <a:pt x="4996349" y="6870700"/>
                </a:lnTo>
                <a:lnTo>
                  <a:pt x="1414949" y="6858000"/>
                </a:lnTo>
                <a:cubicBezTo>
                  <a:pt x="619082" y="6502400"/>
                  <a:pt x="-125984" y="5219700"/>
                  <a:pt x="17949" y="4584700"/>
                </a:cubicBezTo>
                <a:cubicBezTo>
                  <a:pt x="449749" y="3018367"/>
                  <a:pt x="1030283" y="1528233"/>
                  <a:pt x="1846749" y="0"/>
                </a:cubicBezTo>
                <a:close/>
              </a:path>
            </a:pathLst>
          </a:custGeom>
          <a:solidFill>
            <a:srgbClr val="5B2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cs typeface="+mn-ea"/>
              <a:sym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81750" y="1255629"/>
            <a:ext cx="61313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indent="-342900" algn="just">
              <a:buClr>
                <a:schemeClr val="dk1"/>
              </a:buClr>
              <a:buSzPts val="1800"/>
              <a:buChar char="●"/>
            </a:pPr>
            <a:endParaRPr lang="en-US" sz="2000" dirty="0" smtClean="0"/>
          </a:p>
          <a:p>
            <a:pPr marL="457200" lvl="1" indent="-342900" algn="just">
              <a:buClr>
                <a:schemeClr val="dk1"/>
              </a:buClr>
              <a:buSzPts val="1800"/>
              <a:buChar char="●"/>
            </a:pPr>
            <a:endParaRPr lang="en-US" sz="2000" dirty="0"/>
          </a:p>
          <a:p>
            <a:pPr marL="457200" lvl="1" indent="-342900" algn="just">
              <a:buClr>
                <a:schemeClr val="dk1"/>
              </a:buClr>
              <a:buSzPts val="1800"/>
              <a:buChar char="●"/>
            </a:pPr>
            <a:endParaRPr lang="en-US" sz="2000" dirty="0"/>
          </a:p>
        </p:txBody>
      </p:sp>
      <p:sp>
        <p:nvSpPr>
          <p:cNvPr id="5" name="Google Shape;68;p15"/>
          <p:cNvSpPr txBox="1">
            <a:spLocks/>
          </p:cNvSpPr>
          <p:nvPr/>
        </p:nvSpPr>
        <p:spPr>
          <a:xfrm>
            <a:off x="412974" y="326442"/>
            <a:ext cx="5015552" cy="57270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3000" b="1" dirty="0" smtClean="0">
                <a:solidFill>
                  <a:srgbClr val="7030A0"/>
                </a:solidFill>
              </a:rPr>
              <a:t>INTRODUCTION</a:t>
            </a:r>
            <a:endParaRPr lang="en-GB" sz="3000" b="1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149" y="1114503"/>
            <a:ext cx="2803275" cy="280327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16444" y="1330564"/>
            <a:ext cx="530006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Significant growth in the travel industry due to technology and global tourism.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Increased demand for efficient and convenient trip planning solutions.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Rising expectation for user-friendly travel management platforms.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Introduction of a Travel Management System using the </a:t>
            </a:r>
            <a:r>
              <a:rPr lang="en-US" sz="2000" dirty="0" err="1">
                <a:solidFill>
                  <a:schemeClr val="tx1"/>
                </a:solidFill>
              </a:rPr>
              <a:t>Laravel</a:t>
            </a:r>
            <a:r>
              <a:rPr lang="en-US" sz="2000" dirty="0">
                <a:solidFill>
                  <a:schemeClr val="tx1"/>
                </a:solidFill>
              </a:rPr>
              <a:t> framework.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Aims to enhance travel experience by streamlining package </a:t>
            </a:r>
            <a:r>
              <a:rPr lang="en-US" sz="2000" dirty="0" smtClean="0">
                <a:solidFill>
                  <a:schemeClr val="tx1"/>
                </a:solidFill>
              </a:rPr>
              <a:t>management.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90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2000">
        <p14:pan dir="r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>
            <a:extLst>
              <a:ext uri="{FF2B5EF4-FFF2-40B4-BE49-F238E27FC236}">
                <a16:creationId xmlns:a16="http://schemas.microsoft.com/office/drawing/2014/main" xmlns="" id="{ED8ED880-B160-4B91-BB32-14A8F4C28E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" t="5558" r="76154" b="61013"/>
          <a:stretch/>
        </p:blipFill>
        <p:spPr>
          <a:xfrm rot="10800000" flipH="1">
            <a:off x="-37136" y="3474318"/>
            <a:ext cx="1814944" cy="166918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xmlns="" id="{6D49584B-FB5B-4290-BF7F-CA2D55A9C162}"/>
              </a:ext>
            </a:extLst>
          </p:cNvPr>
          <p:cNvSpPr/>
          <p:nvPr/>
        </p:nvSpPr>
        <p:spPr>
          <a:xfrm>
            <a:off x="5923249" y="-9525"/>
            <a:ext cx="3220751" cy="5153025"/>
          </a:xfrm>
          <a:custGeom>
            <a:avLst/>
            <a:gdLst>
              <a:gd name="connsiteX0" fmla="*/ 0 w 4711700"/>
              <a:gd name="connsiteY0" fmla="*/ 0 h 6858000"/>
              <a:gd name="connsiteX1" fmla="*/ 4711700 w 4711700"/>
              <a:gd name="connsiteY1" fmla="*/ 0 h 6858000"/>
              <a:gd name="connsiteX2" fmla="*/ 4711700 w 4711700"/>
              <a:gd name="connsiteY2" fmla="*/ 6858000 h 6858000"/>
              <a:gd name="connsiteX3" fmla="*/ 0 w 4711700"/>
              <a:gd name="connsiteY3" fmla="*/ 6858000 h 6858000"/>
              <a:gd name="connsiteX4" fmla="*/ 0 w 4711700"/>
              <a:gd name="connsiteY4" fmla="*/ 0 h 6858000"/>
              <a:gd name="connsiteX0" fmla="*/ 1562100 w 4711700"/>
              <a:gd name="connsiteY0" fmla="*/ 0 h 6870700"/>
              <a:gd name="connsiteX1" fmla="*/ 4711700 w 4711700"/>
              <a:gd name="connsiteY1" fmla="*/ 12700 h 6870700"/>
              <a:gd name="connsiteX2" fmla="*/ 4711700 w 4711700"/>
              <a:gd name="connsiteY2" fmla="*/ 6870700 h 6870700"/>
              <a:gd name="connsiteX3" fmla="*/ 0 w 4711700"/>
              <a:gd name="connsiteY3" fmla="*/ 6870700 h 6870700"/>
              <a:gd name="connsiteX4" fmla="*/ 1562100 w 4711700"/>
              <a:gd name="connsiteY4" fmla="*/ 0 h 6870700"/>
              <a:gd name="connsiteX0" fmla="*/ 1852872 w 5002472"/>
              <a:gd name="connsiteY0" fmla="*/ 0 h 6870700"/>
              <a:gd name="connsiteX1" fmla="*/ 5002472 w 5002472"/>
              <a:gd name="connsiteY1" fmla="*/ 12700 h 6870700"/>
              <a:gd name="connsiteX2" fmla="*/ 5002472 w 5002472"/>
              <a:gd name="connsiteY2" fmla="*/ 6870700 h 6870700"/>
              <a:gd name="connsiteX3" fmla="*/ 290772 w 5002472"/>
              <a:gd name="connsiteY3" fmla="*/ 6870700 h 6870700"/>
              <a:gd name="connsiteX4" fmla="*/ 24072 w 5002472"/>
              <a:gd name="connsiteY4" fmla="*/ 4584700 h 6870700"/>
              <a:gd name="connsiteX5" fmla="*/ 1852872 w 5002472"/>
              <a:gd name="connsiteY5" fmla="*/ 0 h 6870700"/>
              <a:gd name="connsiteX0" fmla="*/ 1837534 w 4987134"/>
              <a:gd name="connsiteY0" fmla="*/ 0 h 6870700"/>
              <a:gd name="connsiteX1" fmla="*/ 4987134 w 4987134"/>
              <a:gd name="connsiteY1" fmla="*/ 12700 h 6870700"/>
              <a:gd name="connsiteX2" fmla="*/ 4987134 w 4987134"/>
              <a:gd name="connsiteY2" fmla="*/ 6870700 h 6870700"/>
              <a:gd name="connsiteX3" fmla="*/ 1405734 w 4987134"/>
              <a:gd name="connsiteY3" fmla="*/ 6858000 h 6870700"/>
              <a:gd name="connsiteX4" fmla="*/ 8734 w 4987134"/>
              <a:gd name="connsiteY4" fmla="*/ 4584700 h 6870700"/>
              <a:gd name="connsiteX5" fmla="*/ 1837534 w 4987134"/>
              <a:gd name="connsiteY5" fmla="*/ 0 h 6870700"/>
              <a:gd name="connsiteX0" fmla="*/ 1846749 w 4996349"/>
              <a:gd name="connsiteY0" fmla="*/ 0 h 6870700"/>
              <a:gd name="connsiteX1" fmla="*/ 4996349 w 4996349"/>
              <a:gd name="connsiteY1" fmla="*/ 12700 h 6870700"/>
              <a:gd name="connsiteX2" fmla="*/ 4996349 w 4996349"/>
              <a:gd name="connsiteY2" fmla="*/ 6870700 h 6870700"/>
              <a:gd name="connsiteX3" fmla="*/ 1414949 w 4996349"/>
              <a:gd name="connsiteY3" fmla="*/ 6858000 h 6870700"/>
              <a:gd name="connsiteX4" fmla="*/ 17949 w 4996349"/>
              <a:gd name="connsiteY4" fmla="*/ 4584700 h 6870700"/>
              <a:gd name="connsiteX5" fmla="*/ 1846749 w 4996349"/>
              <a:gd name="connsiteY5" fmla="*/ 0 h 6870700"/>
              <a:gd name="connsiteX0" fmla="*/ 1846749 w 4996349"/>
              <a:gd name="connsiteY0" fmla="*/ 0 h 6870700"/>
              <a:gd name="connsiteX1" fmla="*/ 4996349 w 4996349"/>
              <a:gd name="connsiteY1" fmla="*/ 12700 h 6870700"/>
              <a:gd name="connsiteX2" fmla="*/ 4996349 w 4996349"/>
              <a:gd name="connsiteY2" fmla="*/ 6870700 h 6870700"/>
              <a:gd name="connsiteX3" fmla="*/ 1414949 w 4996349"/>
              <a:gd name="connsiteY3" fmla="*/ 6858000 h 6870700"/>
              <a:gd name="connsiteX4" fmla="*/ 17949 w 4996349"/>
              <a:gd name="connsiteY4" fmla="*/ 4584700 h 6870700"/>
              <a:gd name="connsiteX5" fmla="*/ 1846749 w 4996349"/>
              <a:gd name="connsiteY5" fmla="*/ 0 h 6870700"/>
              <a:gd name="connsiteX0" fmla="*/ 1846749 w 4996349"/>
              <a:gd name="connsiteY0" fmla="*/ 0 h 6870700"/>
              <a:gd name="connsiteX1" fmla="*/ 4996349 w 4996349"/>
              <a:gd name="connsiteY1" fmla="*/ 12700 h 6870700"/>
              <a:gd name="connsiteX2" fmla="*/ 4996349 w 4996349"/>
              <a:gd name="connsiteY2" fmla="*/ 6870700 h 6870700"/>
              <a:gd name="connsiteX3" fmla="*/ 1414949 w 4996349"/>
              <a:gd name="connsiteY3" fmla="*/ 6858000 h 6870700"/>
              <a:gd name="connsiteX4" fmla="*/ 17949 w 4996349"/>
              <a:gd name="connsiteY4" fmla="*/ 4584700 h 6870700"/>
              <a:gd name="connsiteX5" fmla="*/ 1846749 w 4996349"/>
              <a:gd name="connsiteY5" fmla="*/ 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6349" h="6870700">
                <a:moveTo>
                  <a:pt x="1846749" y="0"/>
                </a:moveTo>
                <a:lnTo>
                  <a:pt x="4996349" y="12700"/>
                </a:lnTo>
                <a:lnTo>
                  <a:pt x="4996349" y="6870700"/>
                </a:lnTo>
                <a:lnTo>
                  <a:pt x="1414949" y="6858000"/>
                </a:lnTo>
                <a:cubicBezTo>
                  <a:pt x="619082" y="6502400"/>
                  <a:pt x="-125984" y="5219700"/>
                  <a:pt x="17949" y="4584700"/>
                </a:cubicBezTo>
                <a:cubicBezTo>
                  <a:pt x="449749" y="3018367"/>
                  <a:pt x="1030283" y="1528233"/>
                  <a:pt x="1846749" y="0"/>
                </a:cubicBezTo>
                <a:close/>
              </a:path>
            </a:pathLst>
          </a:custGeom>
          <a:solidFill>
            <a:srgbClr val="5B2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cs typeface="+mn-ea"/>
              <a:sym typeface="+mn-lt"/>
            </a:endParaRPr>
          </a:p>
        </p:txBody>
      </p:sp>
      <p:sp>
        <p:nvSpPr>
          <p:cNvPr id="4" name="Google Shape;74;p16"/>
          <p:cNvSpPr txBox="1">
            <a:spLocks/>
          </p:cNvSpPr>
          <p:nvPr/>
        </p:nvSpPr>
        <p:spPr>
          <a:xfrm>
            <a:off x="423081" y="513264"/>
            <a:ext cx="4210334" cy="57270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</a:rPr>
              <a:t>OBJECTIVES</a:t>
            </a:r>
            <a:endParaRPr lang="en-GB" b="1" dirty="0">
              <a:solidFill>
                <a:srgbClr val="7030A0"/>
              </a:solidFill>
            </a:endParaRPr>
          </a:p>
        </p:txBody>
      </p:sp>
      <p:sp>
        <p:nvSpPr>
          <p:cNvPr id="5" name="Google Shape;75;p16"/>
          <p:cNvSpPr txBox="1">
            <a:spLocks/>
          </p:cNvSpPr>
          <p:nvPr/>
        </p:nvSpPr>
        <p:spPr>
          <a:xfrm>
            <a:off x="311700" y="1320128"/>
            <a:ext cx="5017253" cy="341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44500" algn="l">
              <a:spcBef>
                <a:spcPts val="1200"/>
              </a:spcBef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Implement User Registration and Authentication</a:t>
            </a:r>
          </a:p>
          <a:p>
            <a:pPr marL="444500" algn="l">
              <a:spcBef>
                <a:spcPts val="1200"/>
              </a:spcBef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Develop Package Management System for Admins</a:t>
            </a:r>
          </a:p>
          <a:p>
            <a:pPr marL="444500" algn="l">
              <a:spcBef>
                <a:spcPts val="1200"/>
              </a:spcBef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Enable Package Booking for Customers</a:t>
            </a:r>
          </a:p>
          <a:p>
            <a:pPr marL="444500" algn="l">
              <a:spcBef>
                <a:spcPts val="1200"/>
              </a:spcBef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Create a Customer Dashboard</a:t>
            </a:r>
          </a:p>
          <a:p>
            <a:pPr marL="444500" algn="l">
              <a:spcBef>
                <a:spcPts val="1200"/>
              </a:spcBef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Implement Admin Dashboard for Booking and User Management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855" y="1596787"/>
            <a:ext cx="2512610" cy="251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2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2000">
        <p14:pan dir="r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414736BF-5FD5-4D31-9D5D-5955D6023A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" t="5558" r="76154" b="61013"/>
          <a:stretch/>
        </p:blipFill>
        <p:spPr>
          <a:xfrm>
            <a:off x="-38295" y="0"/>
            <a:ext cx="2720771" cy="2502261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2CDF80F4-0DE1-430B-BEAF-EA02C5D13A3D}"/>
              </a:ext>
            </a:extLst>
          </p:cNvPr>
          <p:cNvSpPr txBox="1"/>
          <p:nvPr/>
        </p:nvSpPr>
        <p:spPr>
          <a:xfrm>
            <a:off x="8105287" y="279668"/>
            <a:ext cx="2311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spc="7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xmlns="" id="{FE5AD0C8-B73A-470C-81E3-D170FEB741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" t="69899" r="54273" b="5185"/>
          <a:stretch/>
        </p:blipFill>
        <p:spPr>
          <a:xfrm>
            <a:off x="0" y="3474318"/>
            <a:ext cx="5632619" cy="1865058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xmlns="" id="{ED8ED880-B160-4B91-BB32-14A8F4C28E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" t="5558" r="76154" b="61013"/>
          <a:stretch/>
        </p:blipFill>
        <p:spPr>
          <a:xfrm rot="10800000">
            <a:off x="7345685" y="3474318"/>
            <a:ext cx="1814944" cy="1669182"/>
          </a:xfrm>
          <a:prstGeom prst="rect">
            <a:avLst/>
          </a:prstGeom>
        </p:spPr>
      </p:pic>
      <p:sp>
        <p:nvSpPr>
          <p:cNvPr id="6" name="Google Shape;81;p17"/>
          <p:cNvSpPr txBox="1">
            <a:spLocks/>
          </p:cNvSpPr>
          <p:nvPr/>
        </p:nvSpPr>
        <p:spPr>
          <a:xfrm>
            <a:off x="248280" y="1392472"/>
            <a:ext cx="3911929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US" sz="2000" b="1" dirty="0" smtClean="0">
                <a:solidFill>
                  <a:srgbClr val="000000"/>
                </a:solidFill>
              </a:rPr>
              <a:t>      Hardware Requirements</a:t>
            </a:r>
            <a:endParaRPr lang="en-US" sz="2000" dirty="0" smtClean="0">
              <a:solidFill>
                <a:srgbClr val="000000"/>
              </a:solidFill>
            </a:endParaRPr>
          </a:p>
          <a:p>
            <a:pPr indent="-298450" algn="l">
              <a:spcBef>
                <a:spcPts val="1200"/>
              </a:spcBef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2000" dirty="0" smtClean="0">
                <a:solidFill>
                  <a:schemeClr val="tx1"/>
                </a:solidFill>
              </a:rPr>
              <a:t>Minimum 4 GB RAM (8 GB recommended).</a:t>
            </a:r>
          </a:p>
          <a:p>
            <a:pPr indent="-298450" algn="l"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2000" dirty="0" smtClean="0">
                <a:solidFill>
                  <a:schemeClr val="tx1"/>
                </a:solidFill>
              </a:rPr>
              <a:t>2 GHz dual-core processor or better.</a:t>
            </a:r>
          </a:p>
          <a:p>
            <a:pPr indent="-298450" algn="l"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2000" dirty="0" smtClean="0">
                <a:solidFill>
                  <a:schemeClr val="tx1"/>
                </a:solidFill>
              </a:rPr>
              <a:t>At least 10 GB of free disk space.</a:t>
            </a:r>
          </a:p>
          <a:p>
            <a:pPr marL="0" indent="0" algn="l">
              <a:spcBef>
                <a:spcPts val="1200"/>
              </a:spcBef>
              <a:spcAft>
                <a:spcPts val="1200"/>
              </a:spcAft>
            </a:pPr>
            <a:endParaRPr lang="en-US" dirty="0"/>
          </a:p>
        </p:txBody>
      </p:sp>
      <p:sp>
        <p:nvSpPr>
          <p:cNvPr id="7" name="Google Shape;82;p17"/>
          <p:cNvSpPr txBox="1">
            <a:spLocks/>
          </p:cNvSpPr>
          <p:nvPr/>
        </p:nvSpPr>
        <p:spPr>
          <a:xfrm>
            <a:off x="4286147" y="1332618"/>
            <a:ext cx="4631991" cy="3536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1200"/>
              </a:spcBef>
              <a:spcAft>
                <a:spcPts val="1200"/>
              </a:spcAft>
            </a:pPr>
            <a:endParaRPr lang="en-GB" dirty="0"/>
          </a:p>
        </p:txBody>
      </p:sp>
      <p:sp>
        <p:nvSpPr>
          <p:cNvPr id="8" name="Google Shape;82;p17"/>
          <p:cNvSpPr txBox="1">
            <a:spLocks/>
          </p:cNvSpPr>
          <p:nvPr/>
        </p:nvSpPr>
        <p:spPr>
          <a:xfrm>
            <a:off x="4179919" y="1417305"/>
            <a:ext cx="4436758" cy="30784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3600" b="1" dirty="0"/>
              <a:t> </a:t>
            </a:r>
            <a:r>
              <a:rPr lang="en-GB" sz="3600" b="1" dirty="0" smtClean="0"/>
              <a:t>     Software Requirements</a:t>
            </a:r>
            <a:endParaRPr lang="en-GB" sz="3600" dirty="0" smtClean="0"/>
          </a:p>
          <a:p>
            <a:pPr marL="457200" indent="-298450">
              <a:spcBef>
                <a:spcPts val="1200"/>
              </a:spcBef>
              <a:buSzPts val="1100"/>
              <a:buFont typeface="Arial"/>
              <a:buChar char="●"/>
            </a:pPr>
            <a:r>
              <a:rPr lang="en-GB" sz="3600" dirty="0" smtClean="0"/>
              <a:t>Operating System: Windows, </a:t>
            </a:r>
            <a:r>
              <a:rPr lang="en-GB" sz="3600" dirty="0" err="1" smtClean="0"/>
              <a:t>macOS</a:t>
            </a:r>
            <a:r>
              <a:rPr lang="en-GB" sz="3600" dirty="0" smtClean="0"/>
              <a:t>, or Linux.</a:t>
            </a:r>
          </a:p>
          <a:p>
            <a:pPr marL="457200" indent="-298450">
              <a:buSzPts val="1100"/>
              <a:buFont typeface="Arial"/>
              <a:buChar char="●"/>
            </a:pPr>
            <a:r>
              <a:rPr lang="en-GB" sz="3600" dirty="0" smtClean="0"/>
              <a:t>PHP (version 8.0 or higher).</a:t>
            </a:r>
          </a:p>
          <a:p>
            <a:pPr marL="457200" indent="-298450">
              <a:buSzPts val="1100"/>
              <a:buFont typeface="Arial"/>
              <a:buChar char="●"/>
            </a:pPr>
            <a:r>
              <a:rPr lang="en-GB" sz="3600" dirty="0" err="1" smtClean="0"/>
              <a:t>Laravel</a:t>
            </a:r>
            <a:r>
              <a:rPr lang="en-GB" sz="3600" dirty="0" smtClean="0"/>
              <a:t> (version 9.x).</a:t>
            </a:r>
          </a:p>
          <a:p>
            <a:pPr marL="457200" indent="-298450">
              <a:buSzPts val="1100"/>
              <a:buFont typeface="Arial"/>
              <a:buChar char="●"/>
            </a:pPr>
            <a:r>
              <a:rPr lang="en-GB" sz="3600" dirty="0" smtClean="0"/>
              <a:t>Database: MySQL (version 5.7 or higher) or SQLite.</a:t>
            </a:r>
          </a:p>
          <a:p>
            <a:pPr marL="457200" indent="-298450">
              <a:buSzPts val="1100"/>
              <a:buFont typeface="Arial"/>
              <a:buChar char="●"/>
            </a:pPr>
            <a:r>
              <a:rPr lang="en-GB" sz="3600" dirty="0" smtClean="0"/>
              <a:t>Composer for dependency management.</a:t>
            </a:r>
          </a:p>
          <a:p>
            <a:pPr marL="457200" indent="-298450">
              <a:buSzPts val="1100"/>
              <a:buFont typeface="Arial"/>
              <a:buChar char="●"/>
            </a:pPr>
            <a:r>
              <a:rPr lang="en-GB" sz="3600" dirty="0" smtClean="0"/>
              <a:t>Web server: Apache 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GB" dirty="0"/>
          </a:p>
        </p:txBody>
      </p:sp>
      <p:pic>
        <p:nvPicPr>
          <p:cNvPr id="9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6369" y="3779018"/>
            <a:ext cx="1323991" cy="1364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5198" y="3598455"/>
            <a:ext cx="1392335" cy="150559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0;p17"/>
          <p:cNvSpPr txBox="1">
            <a:spLocks/>
          </p:cNvSpPr>
          <p:nvPr/>
        </p:nvSpPr>
        <p:spPr>
          <a:xfrm>
            <a:off x="175048" y="288050"/>
            <a:ext cx="8930643" cy="550234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2000" b="1" dirty="0" smtClean="0">
                <a:solidFill>
                  <a:srgbClr val="7030A0"/>
                </a:solidFill>
              </a:rPr>
              <a:t>HARDWARE AND SOFTWARE REQUIREMENTS</a:t>
            </a:r>
            <a:r>
              <a:rPr lang="en-GB" b="1" dirty="0" smtClean="0">
                <a:solidFill>
                  <a:srgbClr val="7030A0"/>
                </a:solidFill>
              </a:rPr>
              <a:t/>
            </a:r>
            <a:br>
              <a:rPr lang="en-GB" b="1" dirty="0" smtClean="0">
                <a:solidFill>
                  <a:srgbClr val="7030A0"/>
                </a:solidFill>
              </a:rPr>
            </a:br>
            <a:endParaRPr lang="en-GB" b="1" dirty="0" smtClean="0">
              <a:solidFill>
                <a:srgbClr val="7030A0"/>
              </a:solidFill>
            </a:endParaRPr>
          </a:p>
          <a:p>
            <a:pPr algn="l"/>
            <a:endParaRPr lang="en-GB" dirty="0" smtClean="0"/>
          </a:p>
          <a:p>
            <a:pPr algn="l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823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 rotWithShape="1">
          <a:blip r:embed="rId3">
            <a:alphaModFix/>
          </a:blip>
          <a:srcRect l="3400" t="5559" r="76153" b="61011"/>
          <a:stretch/>
        </p:blipFill>
        <p:spPr>
          <a:xfrm rot="10800000" flipH="1">
            <a:off x="-37136" y="3474317"/>
            <a:ext cx="1814942" cy="1669183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/>
          <p:nvPr/>
        </p:nvSpPr>
        <p:spPr>
          <a:xfrm>
            <a:off x="5923248" y="-9525"/>
            <a:ext cx="3222645" cy="5153025"/>
          </a:xfrm>
          <a:custGeom>
            <a:avLst/>
            <a:gdLst/>
            <a:ahLst/>
            <a:cxnLst/>
            <a:rect l="l" t="t" r="r" b="b"/>
            <a:pathLst>
              <a:path w="4996349" h="6870700" extrusionOk="0">
                <a:moveTo>
                  <a:pt x="1846749" y="0"/>
                </a:moveTo>
                <a:lnTo>
                  <a:pt x="4996349" y="12700"/>
                </a:lnTo>
                <a:lnTo>
                  <a:pt x="4996349" y="6870700"/>
                </a:lnTo>
                <a:lnTo>
                  <a:pt x="1414949" y="6858000"/>
                </a:lnTo>
                <a:cubicBezTo>
                  <a:pt x="619082" y="6502400"/>
                  <a:pt x="-125984" y="5219700"/>
                  <a:pt x="17949" y="4584700"/>
                </a:cubicBezTo>
                <a:cubicBezTo>
                  <a:pt x="449749" y="3018367"/>
                  <a:pt x="1030283" y="1528233"/>
                  <a:pt x="1846749" y="0"/>
                </a:cubicBezTo>
                <a:close/>
              </a:path>
            </a:pathLst>
          </a:custGeom>
          <a:solidFill>
            <a:srgbClr val="5B2DA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217290" y="189375"/>
            <a:ext cx="5344174" cy="530884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 smtClean="0">
                <a:solidFill>
                  <a:srgbClr val="7030A0"/>
                </a:solidFill>
                <a:latin typeface="+mn-lt"/>
                <a:ea typeface="Microsoft Yahei"/>
                <a:cs typeface="Microsoft Yahei"/>
                <a:sym typeface="Microsoft Yahei"/>
              </a:rPr>
              <a:t>SYSTEM ARCHITECTURE</a:t>
            </a:r>
            <a:endParaRPr lang="en-GB" sz="3000" dirty="0">
              <a:solidFill>
                <a:srgbClr val="7030A0"/>
              </a:solidFill>
              <a:latin typeface="+mn-lt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4">
            <a:alphaModFix/>
          </a:blip>
          <a:srcRect l="13049" t="1108" r="-2550" b="12988"/>
          <a:stretch/>
        </p:blipFill>
        <p:spPr>
          <a:xfrm>
            <a:off x="327003" y="1150570"/>
            <a:ext cx="5394075" cy="3687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7492" y="1835624"/>
            <a:ext cx="2826508" cy="28265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041" y="1150570"/>
            <a:ext cx="593103" cy="5931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>
            <a:extLst>
              <a:ext uri="{FF2B5EF4-FFF2-40B4-BE49-F238E27FC236}">
                <a16:creationId xmlns:a16="http://schemas.microsoft.com/office/drawing/2014/main" xmlns="" id="{ED8ED880-B160-4B91-BB32-14A8F4C28E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" t="5558" r="76154" b="61013"/>
          <a:stretch/>
        </p:blipFill>
        <p:spPr>
          <a:xfrm rot="10800000" flipH="1">
            <a:off x="-37136" y="3474318"/>
            <a:ext cx="1814944" cy="166918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xmlns="" id="{6D49584B-FB5B-4290-BF7F-CA2D55A9C162}"/>
              </a:ext>
            </a:extLst>
          </p:cNvPr>
          <p:cNvSpPr/>
          <p:nvPr/>
        </p:nvSpPr>
        <p:spPr>
          <a:xfrm>
            <a:off x="5923249" y="-9525"/>
            <a:ext cx="3220751" cy="5153025"/>
          </a:xfrm>
          <a:custGeom>
            <a:avLst/>
            <a:gdLst>
              <a:gd name="connsiteX0" fmla="*/ 0 w 4711700"/>
              <a:gd name="connsiteY0" fmla="*/ 0 h 6858000"/>
              <a:gd name="connsiteX1" fmla="*/ 4711700 w 4711700"/>
              <a:gd name="connsiteY1" fmla="*/ 0 h 6858000"/>
              <a:gd name="connsiteX2" fmla="*/ 4711700 w 4711700"/>
              <a:gd name="connsiteY2" fmla="*/ 6858000 h 6858000"/>
              <a:gd name="connsiteX3" fmla="*/ 0 w 4711700"/>
              <a:gd name="connsiteY3" fmla="*/ 6858000 h 6858000"/>
              <a:gd name="connsiteX4" fmla="*/ 0 w 4711700"/>
              <a:gd name="connsiteY4" fmla="*/ 0 h 6858000"/>
              <a:gd name="connsiteX0" fmla="*/ 1562100 w 4711700"/>
              <a:gd name="connsiteY0" fmla="*/ 0 h 6870700"/>
              <a:gd name="connsiteX1" fmla="*/ 4711700 w 4711700"/>
              <a:gd name="connsiteY1" fmla="*/ 12700 h 6870700"/>
              <a:gd name="connsiteX2" fmla="*/ 4711700 w 4711700"/>
              <a:gd name="connsiteY2" fmla="*/ 6870700 h 6870700"/>
              <a:gd name="connsiteX3" fmla="*/ 0 w 4711700"/>
              <a:gd name="connsiteY3" fmla="*/ 6870700 h 6870700"/>
              <a:gd name="connsiteX4" fmla="*/ 1562100 w 4711700"/>
              <a:gd name="connsiteY4" fmla="*/ 0 h 6870700"/>
              <a:gd name="connsiteX0" fmla="*/ 1852872 w 5002472"/>
              <a:gd name="connsiteY0" fmla="*/ 0 h 6870700"/>
              <a:gd name="connsiteX1" fmla="*/ 5002472 w 5002472"/>
              <a:gd name="connsiteY1" fmla="*/ 12700 h 6870700"/>
              <a:gd name="connsiteX2" fmla="*/ 5002472 w 5002472"/>
              <a:gd name="connsiteY2" fmla="*/ 6870700 h 6870700"/>
              <a:gd name="connsiteX3" fmla="*/ 290772 w 5002472"/>
              <a:gd name="connsiteY3" fmla="*/ 6870700 h 6870700"/>
              <a:gd name="connsiteX4" fmla="*/ 24072 w 5002472"/>
              <a:gd name="connsiteY4" fmla="*/ 4584700 h 6870700"/>
              <a:gd name="connsiteX5" fmla="*/ 1852872 w 5002472"/>
              <a:gd name="connsiteY5" fmla="*/ 0 h 6870700"/>
              <a:gd name="connsiteX0" fmla="*/ 1837534 w 4987134"/>
              <a:gd name="connsiteY0" fmla="*/ 0 h 6870700"/>
              <a:gd name="connsiteX1" fmla="*/ 4987134 w 4987134"/>
              <a:gd name="connsiteY1" fmla="*/ 12700 h 6870700"/>
              <a:gd name="connsiteX2" fmla="*/ 4987134 w 4987134"/>
              <a:gd name="connsiteY2" fmla="*/ 6870700 h 6870700"/>
              <a:gd name="connsiteX3" fmla="*/ 1405734 w 4987134"/>
              <a:gd name="connsiteY3" fmla="*/ 6858000 h 6870700"/>
              <a:gd name="connsiteX4" fmla="*/ 8734 w 4987134"/>
              <a:gd name="connsiteY4" fmla="*/ 4584700 h 6870700"/>
              <a:gd name="connsiteX5" fmla="*/ 1837534 w 4987134"/>
              <a:gd name="connsiteY5" fmla="*/ 0 h 6870700"/>
              <a:gd name="connsiteX0" fmla="*/ 1846749 w 4996349"/>
              <a:gd name="connsiteY0" fmla="*/ 0 h 6870700"/>
              <a:gd name="connsiteX1" fmla="*/ 4996349 w 4996349"/>
              <a:gd name="connsiteY1" fmla="*/ 12700 h 6870700"/>
              <a:gd name="connsiteX2" fmla="*/ 4996349 w 4996349"/>
              <a:gd name="connsiteY2" fmla="*/ 6870700 h 6870700"/>
              <a:gd name="connsiteX3" fmla="*/ 1414949 w 4996349"/>
              <a:gd name="connsiteY3" fmla="*/ 6858000 h 6870700"/>
              <a:gd name="connsiteX4" fmla="*/ 17949 w 4996349"/>
              <a:gd name="connsiteY4" fmla="*/ 4584700 h 6870700"/>
              <a:gd name="connsiteX5" fmla="*/ 1846749 w 4996349"/>
              <a:gd name="connsiteY5" fmla="*/ 0 h 6870700"/>
              <a:gd name="connsiteX0" fmla="*/ 1846749 w 4996349"/>
              <a:gd name="connsiteY0" fmla="*/ 0 h 6870700"/>
              <a:gd name="connsiteX1" fmla="*/ 4996349 w 4996349"/>
              <a:gd name="connsiteY1" fmla="*/ 12700 h 6870700"/>
              <a:gd name="connsiteX2" fmla="*/ 4996349 w 4996349"/>
              <a:gd name="connsiteY2" fmla="*/ 6870700 h 6870700"/>
              <a:gd name="connsiteX3" fmla="*/ 1414949 w 4996349"/>
              <a:gd name="connsiteY3" fmla="*/ 6858000 h 6870700"/>
              <a:gd name="connsiteX4" fmla="*/ 17949 w 4996349"/>
              <a:gd name="connsiteY4" fmla="*/ 4584700 h 6870700"/>
              <a:gd name="connsiteX5" fmla="*/ 1846749 w 4996349"/>
              <a:gd name="connsiteY5" fmla="*/ 0 h 6870700"/>
              <a:gd name="connsiteX0" fmla="*/ 1846749 w 4996349"/>
              <a:gd name="connsiteY0" fmla="*/ 0 h 6870700"/>
              <a:gd name="connsiteX1" fmla="*/ 4996349 w 4996349"/>
              <a:gd name="connsiteY1" fmla="*/ 12700 h 6870700"/>
              <a:gd name="connsiteX2" fmla="*/ 4996349 w 4996349"/>
              <a:gd name="connsiteY2" fmla="*/ 6870700 h 6870700"/>
              <a:gd name="connsiteX3" fmla="*/ 1414949 w 4996349"/>
              <a:gd name="connsiteY3" fmla="*/ 6858000 h 6870700"/>
              <a:gd name="connsiteX4" fmla="*/ 17949 w 4996349"/>
              <a:gd name="connsiteY4" fmla="*/ 4584700 h 6870700"/>
              <a:gd name="connsiteX5" fmla="*/ 1846749 w 4996349"/>
              <a:gd name="connsiteY5" fmla="*/ 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6349" h="6870700">
                <a:moveTo>
                  <a:pt x="1846749" y="0"/>
                </a:moveTo>
                <a:lnTo>
                  <a:pt x="4996349" y="12700"/>
                </a:lnTo>
                <a:lnTo>
                  <a:pt x="4996349" y="6870700"/>
                </a:lnTo>
                <a:lnTo>
                  <a:pt x="1414949" y="6858000"/>
                </a:lnTo>
                <a:cubicBezTo>
                  <a:pt x="619082" y="6502400"/>
                  <a:pt x="-125984" y="5219700"/>
                  <a:pt x="17949" y="4584700"/>
                </a:cubicBezTo>
                <a:cubicBezTo>
                  <a:pt x="449749" y="3018367"/>
                  <a:pt x="1030283" y="1528233"/>
                  <a:pt x="1846749" y="0"/>
                </a:cubicBezTo>
                <a:close/>
              </a:path>
            </a:pathLst>
          </a:custGeom>
          <a:solidFill>
            <a:srgbClr val="5B2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cs typeface="+mn-ea"/>
              <a:sym typeface="+mn-lt"/>
            </a:endParaRPr>
          </a:p>
        </p:txBody>
      </p:sp>
      <p:pic>
        <p:nvPicPr>
          <p:cNvPr id="5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58" y="235822"/>
            <a:ext cx="5450127" cy="483975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9;p18"/>
          <p:cNvSpPr txBox="1"/>
          <p:nvPr/>
        </p:nvSpPr>
        <p:spPr>
          <a:xfrm>
            <a:off x="4792508" y="167896"/>
            <a:ext cx="4209087" cy="99254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 smtClean="0">
                <a:solidFill>
                  <a:srgbClr val="7030A0"/>
                </a:solidFill>
                <a:latin typeface="+mn-lt"/>
                <a:ea typeface="Microsoft Yahei"/>
                <a:sym typeface="Microsoft Yahei"/>
              </a:rPr>
              <a:t>CUSTOMER FLOW CHART</a:t>
            </a:r>
            <a:endParaRPr lang="en-GB" sz="3000" dirty="0">
              <a:solidFill>
                <a:srgbClr val="7030A0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141" y="1510929"/>
            <a:ext cx="29210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32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2000">
        <p14:pan dir="r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>
            <a:extLst>
              <a:ext uri="{FF2B5EF4-FFF2-40B4-BE49-F238E27FC236}">
                <a16:creationId xmlns:a16="http://schemas.microsoft.com/office/drawing/2014/main" xmlns="" id="{ED8ED880-B160-4B91-BB32-14A8F4C28E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" t="5558" r="76154" b="61013"/>
          <a:stretch/>
        </p:blipFill>
        <p:spPr>
          <a:xfrm rot="10800000" flipH="1">
            <a:off x="-37136" y="3474318"/>
            <a:ext cx="1814944" cy="166918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xmlns="" id="{6D49584B-FB5B-4290-BF7F-CA2D55A9C162}"/>
              </a:ext>
            </a:extLst>
          </p:cNvPr>
          <p:cNvSpPr/>
          <p:nvPr/>
        </p:nvSpPr>
        <p:spPr>
          <a:xfrm>
            <a:off x="5923249" y="-9525"/>
            <a:ext cx="3220751" cy="5153025"/>
          </a:xfrm>
          <a:custGeom>
            <a:avLst/>
            <a:gdLst>
              <a:gd name="connsiteX0" fmla="*/ 0 w 4711700"/>
              <a:gd name="connsiteY0" fmla="*/ 0 h 6858000"/>
              <a:gd name="connsiteX1" fmla="*/ 4711700 w 4711700"/>
              <a:gd name="connsiteY1" fmla="*/ 0 h 6858000"/>
              <a:gd name="connsiteX2" fmla="*/ 4711700 w 4711700"/>
              <a:gd name="connsiteY2" fmla="*/ 6858000 h 6858000"/>
              <a:gd name="connsiteX3" fmla="*/ 0 w 4711700"/>
              <a:gd name="connsiteY3" fmla="*/ 6858000 h 6858000"/>
              <a:gd name="connsiteX4" fmla="*/ 0 w 4711700"/>
              <a:gd name="connsiteY4" fmla="*/ 0 h 6858000"/>
              <a:gd name="connsiteX0" fmla="*/ 1562100 w 4711700"/>
              <a:gd name="connsiteY0" fmla="*/ 0 h 6870700"/>
              <a:gd name="connsiteX1" fmla="*/ 4711700 w 4711700"/>
              <a:gd name="connsiteY1" fmla="*/ 12700 h 6870700"/>
              <a:gd name="connsiteX2" fmla="*/ 4711700 w 4711700"/>
              <a:gd name="connsiteY2" fmla="*/ 6870700 h 6870700"/>
              <a:gd name="connsiteX3" fmla="*/ 0 w 4711700"/>
              <a:gd name="connsiteY3" fmla="*/ 6870700 h 6870700"/>
              <a:gd name="connsiteX4" fmla="*/ 1562100 w 4711700"/>
              <a:gd name="connsiteY4" fmla="*/ 0 h 6870700"/>
              <a:gd name="connsiteX0" fmla="*/ 1852872 w 5002472"/>
              <a:gd name="connsiteY0" fmla="*/ 0 h 6870700"/>
              <a:gd name="connsiteX1" fmla="*/ 5002472 w 5002472"/>
              <a:gd name="connsiteY1" fmla="*/ 12700 h 6870700"/>
              <a:gd name="connsiteX2" fmla="*/ 5002472 w 5002472"/>
              <a:gd name="connsiteY2" fmla="*/ 6870700 h 6870700"/>
              <a:gd name="connsiteX3" fmla="*/ 290772 w 5002472"/>
              <a:gd name="connsiteY3" fmla="*/ 6870700 h 6870700"/>
              <a:gd name="connsiteX4" fmla="*/ 24072 w 5002472"/>
              <a:gd name="connsiteY4" fmla="*/ 4584700 h 6870700"/>
              <a:gd name="connsiteX5" fmla="*/ 1852872 w 5002472"/>
              <a:gd name="connsiteY5" fmla="*/ 0 h 6870700"/>
              <a:gd name="connsiteX0" fmla="*/ 1837534 w 4987134"/>
              <a:gd name="connsiteY0" fmla="*/ 0 h 6870700"/>
              <a:gd name="connsiteX1" fmla="*/ 4987134 w 4987134"/>
              <a:gd name="connsiteY1" fmla="*/ 12700 h 6870700"/>
              <a:gd name="connsiteX2" fmla="*/ 4987134 w 4987134"/>
              <a:gd name="connsiteY2" fmla="*/ 6870700 h 6870700"/>
              <a:gd name="connsiteX3" fmla="*/ 1405734 w 4987134"/>
              <a:gd name="connsiteY3" fmla="*/ 6858000 h 6870700"/>
              <a:gd name="connsiteX4" fmla="*/ 8734 w 4987134"/>
              <a:gd name="connsiteY4" fmla="*/ 4584700 h 6870700"/>
              <a:gd name="connsiteX5" fmla="*/ 1837534 w 4987134"/>
              <a:gd name="connsiteY5" fmla="*/ 0 h 6870700"/>
              <a:gd name="connsiteX0" fmla="*/ 1846749 w 4996349"/>
              <a:gd name="connsiteY0" fmla="*/ 0 h 6870700"/>
              <a:gd name="connsiteX1" fmla="*/ 4996349 w 4996349"/>
              <a:gd name="connsiteY1" fmla="*/ 12700 h 6870700"/>
              <a:gd name="connsiteX2" fmla="*/ 4996349 w 4996349"/>
              <a:gd name="connsiteY2" fmla="*/ 6870700 h 6870700"/>
              <a:gd name="connsiteX3" fmla="*/ 1414949 w 4996349"/>
              <a:gd name="connsiteY3" fmla="*/ 6858000 h 6870700"/>
              <a:gd name="connsiteX4" fmla="*/ 17949 w 4996349"/>
              <a:gd name="connsiteY4" fmla="*/ 4584700 h 6870700"/>
              <a:gd name="connsiteX5" fmla="*/ 1846749 w 4996349"/>
              <a:gd name="connsiteY5" fmla="*/ 0 h 6870700"/>
              <a:gd name="connsiteX0" fmla="*/ 1846749 w 4996349"/>
              <a:gd name="connsiteY0" fmla="*/ 0 h 6870700"/>
              <a:gd name="connsiteX1" fmla="*/ 4996349 w 4996349"/>
              <a:gd name="connsiteY1" fmla="*/ 12700 h 6870700"/>
              <a:gd name="connsiteX2" fmla="*/ 4996349 w 4996349"/>
              <a:gd name="connsiteY2" fmla="*/ 6870700 h 6870700"/>
              <a:gd name="connsiteX3" fmla="*/ 1414949 w 4996349"/>
              <a:gd name="connsiteY3" fmla="*/ 6858000 h 6870700"/>
              <a:gd name="connsiteX4" fmla="*/ 17949 w 4996349"/>
              <a:gd name="connsiteY4" fmla="*/ 4584700 h 6870700"/>
              <a:gd name="connsiteX5" fmla="*/ 1846749 w 4996349"/>
              <a:gd name="connsiteY5" fmla="*/ 0 h 6870700"/>
              <a:gd name="connsiteX0" fmla="*/ 1846749 w 4996349"/>
              <a:gd name="connsiteY0" fmla="*/ 0 h 6870700"/>
              <a:gd name="connsiteX1" fmla="*/ 4996349 w 4996349"/>
              <a:gd name="connsiteY1" fmla="*/ 12700 h 6870700"/>
              <a:gd name="connsiteX2" fmla="*/ 4996349 w 4996349"/>
              <a:gd name="connsiteY2" fmla="*/ 6870700 h 6870700"/>
              <a:gd name="connsiteX3" fmla="*/ 1414949 w 4996349"/>
              <a:gd name="connsiteY3" fmla="*/ 6858000 h 6870700"/>
              <a:gd name="connsiteX4" fmla="*/ 17949 w 4996349"/>
              <a:gd name="connsiteY4" fmla="*/ 4584700 h 6870700"/>
              <a:gd name="connsiteX5" fmla="*/ 1846749 w 4996349"/>
              <a:gd name="connsiteY5" fmla="*/ 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6349" h="6870700">
                <a:moveTo>
                  <a:pt x="1846749" y="0"/>
                </a:moveTo>
                <a:lnTo>
                  <a:pt x="4996349" y="12700"/>
                </a:lnTo>
                <a:lnTo>
                  <a:pt x="4996349" y="6870700"/>
                </a:lnTo>
                <a:lnTo>
                  <a:pt x="1414949" y="6858000"/>
                </a:lnTo>
                <a:cubicBezTo>
                  <a:pt x="619082" y="6502400"/>
                  <a:pt x="-125984" y="5219700"/>
                  <a:pt x="17949" y="4584700"/>
                </a:cubicBezTo>
                <a:cubicBezTo>
                  <a:pt x="449749" y="3018367"/>
                  <a:pt x="1030283" y="1528233"/>
                  <a:pt x="1846749" y="0"/>
                </a:cubicBezTo>
                <a:close/>
              </a:path>
            </a:pathLst>
          </a:custGeom>
          <a:solidFill>
            <a:srgbClr val="5B2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cs typeface="+mn-ea"/>
              <a:sym typeface="+mn-lt"/>
            </a:endParaRPr>
          </a:p>
        </p:txBody>
      </p:sp>
      <p:pic>
        <p:nvPicPr>
          <p:cNvPr id="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11" y="-67922"/>
            <a:ext cx="4696308" cy="50651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9;p18"/>
          <p:cNvSpPr txBox="1"/>
          <p:nvPr/>
        </p:nvSpPr>
        <p:spPr>
          <a:xfrm>
            <a:off x="5114000" y="155962"/>
            <a:ext cx="3932867" cy="99254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 smtClean="0">
                <a:solidFill>
                  <a:srgbClr val="7030A0"/>
                </a:solidFill>
                <a:latin typeface="+mn-lt"/>
                <a:ea typeface="Microsoft Yahei"/>
                <a:sym typeface="Microsoft Yahei"/>
              </a:rPr>
              <a:t>ADMIN FLOW CHART</a:t>
            </a:r>
            <a:endParaRPr lang="en-GB" sz="3000" dirty="0">
              <a:solidFill>
                <a:srgbClr val="7030A0"/>
              </a:solidFill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584" y="1992573"/>
            <a:ext cx="2614968" cy="261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64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2000">
        <p14:pan dir="r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</TotalTime>
  <Words>349</Words>
  <Application>Microsoft Office PowerPoint</Application>
  <PresentationFormat>On-screen Show (16:9)</PresentationFormat>
  <Paragraphs>94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Microsoft Yahei</vt:lpstr>
      <vt:lpstr>宋体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AUTHENTICATION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Farzana Nasir Barsha</dc:creator>
  <cp:lastModifiedBy>Farzana Nasir Barsha</cp:lastModifiedBy>
  <cp:revision>33</cp:revision>
  <dcterms:modified xsi:type="dcterms:W3CDTF">2024-10-24T10:57:29Z</dcterms:modified>
</cp:coreProperties>
</file>